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70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32"/>
  </p:normalViewPr>
  <p:slideViewPr>
    <p:cSldViewPr snapToGrid="0">
      <p:cViewPr varScale="1">
        <p:scale>
          <a:sx n="106" d="100"/>
          <a:sy n="106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1A4FA-9539-5846-0166-F7C62CFA9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A4CC2-F93B-104B-FEA3-DCCF96EED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FD561-3797-BA80-C211-95259C00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57F20-8307-A08C-F224-F2AAEB44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3DE8B-24D7-A926-DCDE-4CE7D8D6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8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F67B-096A-A410-23B4-DA37A71E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F467F-C1A8-49FD-623B-A28CA4471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3616E-901B-118E-0533-0744DEAD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63C51-4C01-3177-BC43-FAA10ED7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4BE8D-CF11-44DE-8F71-5846D489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0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9C1AEB-2F78-797D-91FA-B8824C6DF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191A8F-7943-02A6-EE6E-E89AEAE99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8796B-3FC8-9F1C-37CA-BEE4319B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E7C8B-E1C2-60FB-65D7-65BCAA35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A88C2-9D77-C893-F62B-F65F3092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5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3A205-04F2-CD4C-BA19-148F2FE9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F7178-B66B-3417-4938-DE041761C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E6306-723A-902E-199B-BAB44BA3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AFAD3-F468-5630-BC3C-1D3AB05B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AE66B-4C99-1A43-838F-EF7F3371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7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9B0AD-109F-32C7-27C8-D8FAA965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DEC8F5-0982-3C7E-567B-B53EA8A1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361E8-AC10-B77E-183A-2955584B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8DD17-73B8-B071-1256-894788A7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D5D7E-FB69-4DE1-9F00-135FC15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C796F-550F-6817-5777-0C5D33D8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BFBE4-E7BC-196C-1448-DD0CA0883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2818E9-6AE2-BE64-E3AD-D06933CB1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516053-3245-4EAA-E372-E2C66E4C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4F8C48-0734-B0BA-F30B-9394B095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E73A68-4BBE-3BC7-295D-FEA8E6C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0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83B79-3B13-10E4-090B-116678E8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9D578-AFB6-ED6A-9AB6-37594223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A27D2-C214-287B-9EDA-DD9804984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1CC32B-30EA-4982-EC19-0E1CB8652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70F0D7-F636-D6FF-502A-7DA39C20A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DB5B5D-EA7D-4276-C08C-ACDC4CE2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6FF803-919A-44E9-E9D8-677B3932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036F3D-8102-A0EA-3FF9-D15D3C4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9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CD861-8C9C-68EF-81FE-37B7F5F6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DFB4B1-E1C4-DBBE-2D67-0F00A886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84AF87-7DC1-750C-9EB7-9752B2AA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8508B9-370C-9F17-52CA-D3959C97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DAE1C6-5F7B-59A4-4C2F-77E8B2CA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1806E6-FE7C-EFFC-82D1-80F90870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C50BB-8D59-E017-CC14-E5FD101F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CAAD1-0415-E13A-5682-DBEAA4E8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60C8A-F58B-52B7-BA5A-B1FBBCB1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3AC877-421E-5A47-B2DA-D99EB0AC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8CC12-4DB4-2AFB-4351-A0B93582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48C81-8347-B6A0-B873-1EE6E501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2AB1A0-BF71-CB6D-0201-37D7120E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A8CD6-FFFF-BF98-5B0D-E8E22ECA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3F90B9-2944-62BD-CC00-954319116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822805-598A-115B-1FA7-157A44BB7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3AB9B-C6FC-0335-6BE5-B4D49AA0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30745-2CB5-C3D6-6BD9-41E8D696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380D19-7BD6-52A0-0D7A-2EE045EA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7F71A-74EC-D402-F6D0-30B12888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7B7AD-9501-B161-815B-5DC7174F2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EC24F-7C2E-67EF-B62D-5B96BFFDA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ADA5C-B263-B94B-8243-C7620AB549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4438D-905B-E98B-1BC0-B3C7A23EC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42AD-7925-F1A1-7FDF-CEB042871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6B759-2335-554F-847F-812076874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F8A39E-7DD7-7F30-ECA4-05AB6650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2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к, Человеческое лицо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2B3D4E6-236B-184C-D63C-B6031CD1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2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609F4D-9FF3-BCA6-BE7A-D8D244DE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47C6C5-1C52-639C-BAD4-4ECE9F37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25C1C2-42DE-B0D7-344A-DE76E5AF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2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BE3483-6758-5A50-3E1A-D608A912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6BD9CD-AD69-D2F8-50D2-5D52A4C3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7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162AB3-1F8C-82C5-A8D8-269D20CE4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35C0F8-B8F6-14D3-2878-6BEB0389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A67497-DAC3-58BE-7547-AC018BFC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Шрифт, визитная карто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B8C65C-DA2D-CCAE-BF07-0CA20AA6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улыбка, одежд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9887763-D0B0-3CF3-AE8A-C57EC4AD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9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фиолетов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388EBB-EA6E-DA36-D5F6-7E982218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DD3F659-A271-899F-F153-01C509AB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B6B154-7039-5B6A-4719-84969D36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9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AB8A-9165-6F6F-611E-4D45AC5E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59EBE4A-C666-D162-3D84-802AEC35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1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</cp:revision>
  <dcterms:created xsi:type="dcterms:W3CDTF">2025-10-26T04:49:49Z</dcterms:created>
  <dcterms:modified xsi:type="dcterms:W3CDTF">2025-10-26T05:23:09Z</dcterms:modified>
</cp:coreProperties>
</file>