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5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1AF2E-D92B-48CD-8DE5-E40AD16D8CBB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B710D-A617-4E61-86D9-3EF4C9ECB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471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1AF2E-D92B-48CD-8DE5-E40AD16D8CBB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B710D-A617-4E61-86D9-3EF4C9ECB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648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1AF2E-D92B-48CD-8DE5-E40AD16D8CBB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B710D-A617-4E61-86D9-3EF4C9ECB77D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1220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1AF2E-D92B-48CD-8DE5-E40AD16D8CBB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B710D-A617-4E61-86D9-3EF4C9ECB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024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1AF2E-D92B-48CD-8DE5-E40AD16D8CBB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B710D-A617-4E61-86D9-3EF4C9ECB77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83505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1AF2E-D92B-48CD-8DE5-E40AD16D8CBB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B710D-A617-4E61-86D9-3EF4C9ECB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247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1AF2E-D92B-48CD-8DE5-E40AD16D8CBB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B710D-A617-4E61-86D9-3EF4C9ECB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4408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1AF2E-D92B-48CD-8DE5-E40AD16D8CBB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B710D-A617-4E61-86D9-3EF4C9ECB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67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1AF2E-D92B-48CD-8DE5-E40AD16D8CBB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B710D-A617-4E61-86D9-3EF4C9ECB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287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1AF2E-D92B-48CD-8DE5-E40AD16D8CBB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B710D-A617-4E61-86D9-3EF4C9ECB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481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1AF2E-D92B-48CD-8DE5-E40AD16D8CBB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B710D-A617-4E61-86D9-3EF4C9ECB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507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1AF2E-D92B-48CD-8DE5-E40AD16D8CBB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B710D-A617-4E61-86D9-3EF4C9ECB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002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1AF2E-D92B-48CD-8DE5-E40AD16D8CBB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B710D-A617-4E61-86D9-3EF4C9ECB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075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1AF2E-D92B-48CD-8DE5-E40AD16D8CBB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B710D-A617-4E61-86D9-3EF4C9ECB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844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1AF2E-D92B-48CD-8DE5-E40AD16D8CBB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B710D-A617-4E61-86D9-3EF4C9ECB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059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1AF2E-D92B-48CD-8DE5-E40AD16D8CBB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B710D-A617-4E61-86D9-3EF4C9ECB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320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1AF2E-D92B-48CD-8DE5-E40AD16D8CBB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2DB710D-A617-4E61-86D9-3EF4C9ECB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62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11EFA97-2574-44FB-B278-34797D7F8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038" y="1331623"/>
            <a:ext cx="4153283" cy="415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EEF2E2-811F-4ACD-A261-26B85B3AA2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983379" y="1059504"/>
            <a:ext cx="7766936" cy="544238"/>
          </a:xfrm>
        </p:spPr>
        <p:txBody>
          <a:bodyPr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презентации: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5AA5CB7-0ADA-4BB2-882A-2BFA662341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140" y="1953098"/>
            <a:ext cx="4475898" cy="3528925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Волонтёрская деятельность учащихся и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кураторов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Камчатского колледжа искусств в рамках культурной жизни Камчатского края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220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233CE14-BD7F-4486-A59C-8F6D7C4D8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2276213"/>
          </a:xfrm>
        </p:spPr>
        <p:txBody>
          <a:bodyPr>
            <a:noAutofit/>
          </a:bodyPr>
          <a:lstStyle/>
          <a:p>
            <a:r>
              <a:rPr lang="ru-RU" sz="1900" dirty="0">
                <a:latin typeface="Times New Roman" panose="02020603050405020304" pitchFamily="18" charset="0"/>
              </a:rPr>
              <a:t>Учащиеся и преподаватели Камчатского колледжа искусств уже многие годы участвуют в культурной жизни края на безвозмездной основе - так повелось исторически. </a:t>
            </a:r>
            <a:br>
              <a:rPr lang="ru-RU" sz="1900" dirty="0">
                <a:latin typeface="Times New Roman" panose="02020603050405020304" pitchFamily="18" charset="0"/>
              </a:rPr>
            </a:br>
            <a:r>
              <a:rPr lang="ru-RU" sz="1900" dirty="0">
                <a:latin typeface="Times New Roman" panose="02020603050405020304" pitchFamily="18" charset="0"/>
              </a:rPr>
              <a:t>С развитием волонтёрского движения в России наши артисты всё чаще дают концерты в рамках проекта "Волонтёры культуры". </a:t>
            </a:r>
            <a:br>
              <a:rPr lang="ru-RU" sz="1900" dirty="0">
                <a:latin typeface="Times New Roman" panose="02020603050405020304" pitchFamily="18" charset="0"/>
              </a:rPr>
            </a:br>
            <a:r>
              <a:rPr lang="ru-RU" sz="1900" dirty="0">
                <a:latin typeface="Times New Roman" panose="02020603050405020304" pitchFamily="18" charset="0"/>
              </a:rPr>
              <a:t>На 2020-й и 2021-й годы, не смотря на затруднения с концертной деятельностью из-за царящей в мире пандемии, пришлась основная официально зафиксированная активность в рамках волонтёрского движения.</a:t>
            </a:r>
            <a:br>
              <a:rPr lang="ru-RU" sz="1800" dirty="0">
                <a:latin typeface="Times New Roman" panose="02020603050405020304" pitchFamily="18" charset="0"/>
              </a:rPr>
            </a:br>
            <a:endParaRPr lang="ru-RU" sz="1800" dirty="0"/>
          </a:p>
        </p:txBody>
      </p:sp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F37E7584-65A9-4527-A75C-AC55C30DFF8C}"/>
              </a:ext>
            </a:extLst>
          </p:cNvPr>
          <p:cNvSpPr txBox="1">
            <a:spLocks/>
          </p:cNvSpPr>
          <p:nvPr/>
        </p:nvSpPr>
        <p:spPr>
          <a:xfrm>
            <a:off x="5038959" y="3110482"/>
            <a:ext cx="4235043" cy="6370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Выступление артистов Колледжа в АВЦ 05.12.2020 г.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4156613-F6DA-400A-B1B6-956293622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7849" y="3832033"/>
            <a:ext cx="4002753" cy="26674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74CBCDD-9C72-4AFA-A634-DCDF52D26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557" y="3204833"/>
            <a:ext cx="4216759" cy="281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4031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48FF4FC4-5F02-47E9-B3C6-0012B3F8B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839985"/>
          </a:xfrm>
        </p:spPr>
        <p:txBody>
          <a:bodyPr>
            <a:noAutofit/>
          </a:bodyPr>
          <a:lstStyle/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так давно, в последнем квартале 2020-го года, Колледж стал участником программы "Свои", документально сформировал волонтёрское подразделение "Волонтёры искусств", заполнил профиль со всей отчётностью на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Добро.ру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зарегистрировал всех артистов колледжа принимающих участие в безвозмездных концертах. В марте 2021-го получил волонтёрские книжки от руководителей АВЦ (с которыми также активно сотрудничает).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842804C2-0078-4958-B898-B3ECD99A31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47" y="2751589"/>
            <a:ext cx="5000524" cy="3332381"/>
          </a:xfrm>
        </p:spPr>
      </p:pic>
      <p:sp>
        <p:nvSpPr>
          <p:cNvPr id="11" name="Заголовок 6">
            <a:extLst>
              <a:ext uri="{FF2B5EF4-FFF2-40B4-BE49-F238E27FC236}">
                <a16:creationId xmlns:a16="http://schemas.microsoft.com/office/drawing/2014/main" id="{F62C314C-2495-4EC9-88CC-D2C5079BEE9E}"/>
              </a:ext>
            </a:extLst>
          </p:cNvPr>
          <p:cNvSpPr txBox="1">
            <a:spLocks/>
          </p:cNvSpPr>
          <p:nvPr/>
        </p:nvSpPr>
        <p:spPr>
          <a:xfrm>
            <a:off x="5880683" y="3129095"/>
            <a:ext cx="3051658" cy="38603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Ансамбль «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Уйкоаль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2021-м году на безвозмездной основе выступал в Этно-деревне в Петропавловск-Камчатке в рамках проекта «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Берингия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первого лица». Детали можно найти на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добро.ру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профиле Колледжа искусств.</a:t>
            </a:r>
          </a:p>
        </p:txBody>
      </p:sp>
    </p:spTree>
    <p:extLst>
      <p:ext uri="{BB962C8B-B14F-4D97-AF65-F5344CB8AC3E}">
        <p14:creationId xmlns:p14="http://schemas.microsoft.com/office/powerpoint/2010/main" val="167704098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32CDA9-3DE8-46B4-9521-3EB7AF4C6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8726725" cy="1982598"/>
          </a:xfrm>
        </p:spPr>
        <p:txBody>
          <a:bodyPr>
            <a:no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последние 8 месяцев волонтёры Колледжа принимали участие в концертах по приглашению АВЦ, а также в концертах сформированных на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добро.ру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самим Колледжем.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ослаблением мер безопасности связанных с пандемией, концертная активность волонтёров колледжа стала учащаться.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следующих слайдах приводится небольшой фотоотчёт с некоторых мероприятий, в которых волонтёры Колледжа искусств принимали участие за указанный выше период.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1552F9B-505D-499D-8E76-F4B3B8A7C4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54" y="2863365"/>
            <a:ext cx="4269478" cy="3195438"/>
          </a:xfr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09D489E-9B6E-4F7A-A30F-3D6EF38ED453}"/>
              </a:ext>
            </a:extLst>
          </p:cNvPr>
          <p:cNvSpPr txBox="1">
            <a:spLocks/>
          </p:cNvSpPr>
          <p:nvPr/>
        </p:nvSpPr>
        <p:spPr>
          <a:xfrm>
            <a:off x="5547532" y="3177330"/>
            <a:ext cx="3054369" cy="27285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Заслуженного работника культуры Ольги Фёдоровны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Спириной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(ведущая концерта) и лауреата российских и международных конкурсов Владимира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Бардаша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(аккордеон) с сольной программой на безвозмездной основе в Детской Музыкальной Школе №1 в Петропавловске-Камчатском.</a:t>
            </a:r>
          </a:p>
        </p:txBody>
      </p:sp>
    </p:spTree>
    <p:extLst>
      <p:ext uri="{BB962C8B-B14F-4D97-AF65-F5344CB8AC3E}">
        <p14:creationId xmlns:p14="http://schemas.microsoft.com/office/powerpoint/2010/main" val="49527713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E7F163-A7B5-41B6-B6E0-64FF87851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580" y="5785608"/>
            <a:ext cx="8596668" cy="430634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 Ширшов 		     Виктория Газизова 		 Владимир Бардаш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B7EB721-F930-4EC9-A7EE-111BE5B73A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459" y="1930400"/>
            <a:ext cx="2833125" cy="378538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958DD2-4A23-4B4E-A33B-FA181C64F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95" y="1930400"/>
            <a:ext cx="2833125" cy="378538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7B75ECD-D28B-4BE5-866F-3D0D0ECEFF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123" y="1930400"/>
            <a:ext cx="2833125" cy="3785386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E129963D-24E6-4831-976F-52541CB026D2}"/>
              </a:ext>
            </a:extLst>
          </p:cNvPr>
          <p:cNvSpPr txBox="1">
            <a:spLocks/>
          </p:cNvSpPr>
          <p:nvPr/>
        </p:nvSpPr>
        <p:spPr>
          <a:xfrm>
            <a:off x="628687" y="641758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волонтёров колледжа на награждении «Учитель года» 09.04.2021</a:t>
            </a:r>
          </a:p>
        </p:txBody>
      </p:sp>
    </p:spTree>
    <p:extLst>
      <p:ext uri="{BB962C8B-B14F-4D97-AF65-F5344CB8AC3E}">
        <p14:creationId xmlns:p14="http://schemas.microsoft.com/office/powerpoint/2010/main" val="8232088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84A6B2-F8AB-4FF1-B537-2FC908B7D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на мероприятии «Час с ветераном» от АВЦ 18.02.2021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5CE6102-8D4F-4BC9-9658-D6674CB1F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35" y="1850448"/>
            <a:ext cx="4181503" cy="313612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8278D7-EFE1-494E-8714-D144BF1D5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499" y="1850449"/>
            <a:ext cx="4181503" cy="3136127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94213BC2-CBDA-404A-8AFF-708E7CB82BA7}"/>
              </a:ext>
            </a:extLst>
          </p:cNvPr>
          <p:cNvSpPr txBox="1">
            <a:spLocks/>
          </p:cNvSpPr>
          <p:nvPr/>
        </p:nvSpPr>
        <p:spPr>
          <a:xfrm>
            <a:off x="677334" y="5224943"/>
            <a:ext cx="3936611" cy="11506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Вокальный ансамбль «Маков цвет» с ветеранами, художественный руководитель Кравченко Мария Александровна.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361BD513-D170-4E8B-B5D4-BFD759A8DB7A}"/>
              </a:ext>
            </a:extLst>
          </p:cNvPr>
          <p:cNvSpPr txBox="1">
            <a:spLocks/>
          </p:cNvSpPr>
          <p:nvPr/>
        </p:nvSpPr>
        <p:spPr>
          <a:xfrm>
            <a:off x="5214944" y="5224943"/>
            <a:ext cx="3936611" cy="8822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Артисты Колледжа принимавшие участие в концерте (инструменталисты В. Бардаш, М, Жуковский, Д. Щеглова, В. Газизова)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30701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A76EBE-4821-4C3C-8F2C-342A2F34C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895" y="609600"/>
            <a:ext cx="8737107" cy="1320800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волонтёров колледжа на выставке-конкурсе «Этот красочный мир» 18.02.2021 г.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3B65E4B-8F35-491C-9997-FE0EA9EEE1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95" y="2231846"/>
            <a:ext cx="4236817" cy="317099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89E762-DAD0-45BF-AE9F-812F45FD1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62" y="2231847"/>
            <a:ext cx="4236818" cy="3170993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4C0A376D-A774-4E4B-9CAE-41D10103A577}"/>
              </a:ext>
            </a:extLst>
          </p:cNvPr>
          <p:cNvSpPr txBox="1">
            <a:spLocks/>
          </p:cNvSpPr>
          <p:nvPr/>
        </p:nvSpPr>
        <p:spPr>
          <a:xfrm>
            <a:off x="686997" y="5493391"/>
            <a:ext cx="3936611" cy="11506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Дуэт аккордеонистов в составе М. Ширшов, В. Бардаш.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68A0C30-2BE9-44EC-9507-7AE440BBD85F}"/>
              </a:ext>
            </a:extLst>
          </p:cNvPr>
          <p:cNvSpPr txBox="1">
            <a:spLocks/>
          </p:cNvSpPr>
          <p:nvPr/>
        </p:nvSpPr>
        <p:spPr>
          <a:xfrm>
            <a:off x="5293565" y="5493391"/>
            <a:ext cx="3936611" cy="11506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Дуэт «Этно-микс» в составе В. Газизова, М. Жуковский.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91528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304536-D4DF-40B6-B206-E935523BE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19473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на мероприятии «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Библионочь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2021» в библиотеке Доступный город 24.04.2021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DD787121-F0CD-4AAB-96B0-798CE2620E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33" y="1409267"/>
            <a:ext cx="3542328" cy="2361552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F8EE2BA-24C7-455F-9B87-3E5EFC54B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459" y="4554056"/>
            <a:ext cx="3273077" cy="218205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990F5C1-3AB8-45E3-8610-44E0CBDF72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992" y="1888934"/>
            <a:ext cx="4335010" cy="28900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748B89E-F6D7-4FF0-B144-FF75D24079A3}"/>
              </a:ext>
            </a:extLst>
          </p:cNvPr>
          <p:cNvSpPr txBox="1"/>
          <p:nvPr/>
        </p:nvSpPr>
        <p:spPr>
          <a:xfrm>
            <a:off x="4769142" y="4927601"/>
            <a:ext cx="48110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Дуэт «Этно-микс», ведущая концерта, художественный руководитель ансамбля, заслуженный работник культуры Спирина Ольга Фёдоровна.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E07CEA-FA95-4AC6-A965-CD84390945F1}"/>
              </a:ext>
            </a:extLst>
          </p:cNvPr>
          <p:cNvSpPr txBox="1"/>
          <p:nvPr/>
        </p:nvSpPr>
        <p:spPr>
          <a:xfrm>
            <a:off x="0" y="3815392"/>
            <a:ext cx="481108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Ансамбль «В яблочко» в составе: В. Газизова, Д. Лебедева, Д. Щеглова, М. Ширшов, М. Жуковский, В. Бардаш, Е.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Карасёв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Топчий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В. Сартаков.</a:t>
            </a:r>
          </a:p>
        </p:txBody>
      </p:sp>
    </p:spTree>
    <p:extLst>
      <p:ext uri="{BB962C8B-B14F-4D97-AF65-F5344CB8AC3E}">
        <p14:creationId xmlns:p14="http://schemas.microsoft.com/office/powerpoint/2010/main" val="3103017533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Аспект">
  <a:themeElements>
    <a:clrScheme name="Оранжевый и красный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54</TotalTime>
  <Words>488</Words>
  <Application>Microsoft Office PowerPoint</Application>
  <PresentationFormat>Широкоэкранный</PresentationFormat>
  <Paragraphs>19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Times New Roman</vt:lpstr>
      <vt:lpstr>Trebuchet MS</vt:lpstr>
      <vt:lpstr>Wingdings 3</vt:lpstr>
      <vt:lpstr>Аспект</vt:lpstr>
      <vt:lpstr>Тема презентации:</vt:lpstr>
      <vt:lpstr>Учащиеся и преподаватели Камчатского колледжа искусств уже многие годы участвуют в культурной жизни края на безвозмездной основе - так повелось исторически.  С развитием волонтёрского движения в России наши артисты всё чаще дают концерты в рамках проекта "Волонтёры культуры".  На 2020-й и 2021-й годы, не смотря на затруднения с концертной деятельностью из-за царящей в мире пандемии, пришлась основная официально зафиксированная активность в рамках волонтёрского движения. </vt:lpstr>
      <vt:lpstr>Не так давно, в последнем квартале 2020-го года, Колледж стал участником программы "Свои", документально сформировал волонтёрское подразделение "Волонтёры искусств", заполнил профиль со всей отчётностью на Добро.ру, зарегистрировал всех артистов колледжа принимающих участие в безвозмездных концертах. В марте 2021-го получил волонтёрские книжки от руководителей АВЦ (с которыми также активно сотрудничает).</vt:lpstr>
      <vt:lpstr>За последние 8 месяцев волонтёры Колледжа принимали участие в концертах по приглашению АВЦ, а также в концертах сформированных на добро.ру самим Колледжем.  В процессе ослаблением мер безопасности связанных с пандемией, концертная активность волонтёров колледжа стала учащаться. В следующих слайдах приводится небольшой фотоотчёт с некоторых мероприятий, в которых волонтёры Колледжа искусств принимали участие за указанный выше период.</vt:lpstr>
      <vt:lpstr>Максим Ширшов        Виктория Газизова    Владимир Бардаш </vt:lpstr>
      <vt:lpstr>Выступление на мероприятии «Час с ветераном» от АВЦ 18.02.2021 </vt:lpstr>
      <vt:lpstr>Выступление волонтёров колледжа на выставке-конкурсе «Этот красочный мир» 18.02.2021 г. </vt:lpstr>
      <vt:lpstr>Выступление на мероприятии «Библионочь 2021» в библиотеке Доступный город 24.04.2021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презентации:</dc:title>
  <dc:creator>Maxim Kisilenko</dc:creator>
  <cp:lastModifiedBy>Maxim Kisilenko</cp:lastModifiedBy>
  <cp:revision>15</cp:revision>
  <dcterms:created xsi:type="dcterms:W3CDTF">2021-04-25T02:54:43Z</dcterms:created>
  <dcterms:modified xsi:type="dcterms:W3CDTF">2021-04-25T03:51:18Z</dcterms:modified>
</cp:coreProperties>
</file>