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58" r:id="rId5"/>
    <p:sldId id="268" r:id="rId6"/>
    <p:sldId id="278" r:id="rId7"/>
    <p:sldId id="261" r:id="rId8"/>
    <p:sldId id="263" r:id="rId9"/>
    <p:sldId id="272" r:id="rId10"/>
    <p:sldId id="269" r:id="rId11"/>
    <p:sldId id="273" r:id="rId12"/>
    <p:sldId id="270" r:id="rId13"/>
    <p:sldId id="271" r:id="rId14"/>
    <p:sldId id="274" r:id="rId15"/>
    <p:sldId id="275" r:id="rId16"/>
    <p:sldId id="276" r:id="rId17"/>
    <p:sldId id="277" r:id="rId18"/>
    <p:sldId id="267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A40E0B-2519-4FD2-ADBC-AF68FCF3D34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FB7261-029F-47E2-A3FD-DE9BA7BC5D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 ШАРЬИНСКОГО РЦ (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920880" cy="1758848"/>
          </a:xfrm>
          <a:prstGeom prst="rect">
            <a:avLst/>
          </a:prstGeom>
        </p:spPr>
      </p:pic>
      <p:pic>
        <p:nvPicPr>
          <p:cNvPr id="7" name="Рисунок 6" descr="ЛОГО ЗНА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473879"/>
            <a:ext cx="1475656" cy="13841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Акция помощи пожилым и </a:t>
            </a:r>
            <a:r>
              <a:rPr lang="ru-RU" dirty="0" err="1" smtClean="0">
                <a:solidFill>
                  <a:srgbClr val="002060"/>
                </a:solidFill>
              </a:rPr>
              <a:t>маломобильным</a:t>
            </a:r>
            <a:r>
              <a:rPr lang="ru-RU" dirty="0" smtClean="0">
                <a:solidFill>
                  <a:srgbClr val="002060"/>
                </a:solidFill>
              </a:rPr>
              <a:t> гражданам </a:t>
            </a:r>
            <a:r>
              <a:rPr lang="en-US" dirty="0" smtClean="0">
                <a:solidFill>
                  <a:srgbClr val="002060"/>
                </a:solidFill>
              </a:rPr>
              <a:t>#</a:t>
            </a:r>
            <a:r>
              <a:rPr lang="ru-RU" dirty="0" smtClean="0">
                <a:solidFill>
                  <a:srgbClr val="002060"/>
                </a:solidFill>
              </a:rPr>
              <a:t>Мы Вместе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Помощи пожилым людя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8960" y="1920875"/>
            <a:ext cx="3635080" cy="4433888"/>
          </a:xfrm>
        </p:spPr>
      </p:pic>
      <p:pic>
        <p:nvPicPr>
          <p:cNvPr id="6" name="Содержимое 5" descr="Помощь пожилым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6996" y="1920875"/>
            <a:ext cx="3661008" cy="4433888"/>
          </a:xfr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Участие в проекте «Компас Доблести»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омпас доблест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8043" y="1920875"/>
            <a:ext cx="2896914" cy="4433888"/>
          </a:xfrm>
        </p:spPr>
      </p:pic>
      <p:pic>
        <p:nvPicPr>
          <p:cNvPr id="6" name="Содержимое 5" descr="компас доблести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01819" y="1920875"/>
            <a:ext cx="2931361" cy="4433888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Волонтеры на избирательных участках</a:t>
            </a:r>
            <a:endParaRPr lang="ru-RU" dirty="0"/>
          </a:p>
        </p:txBody>
      </p:sp>
      <p:pic>
        <p:nvPicPr>
          <p:cNvPr id="4" name="Содержимое 3" descr="Выбо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1" y="1935163"/>
            <a:ext cx="3384376" cy="4896506"/>
          </a:xfr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Участие в Международной Премии </a:t>
            </a:r>
            <a:r>
              <a:rPr lang="en-US" dirty="0" smtClean="0">
                <a:solidFill>
                  <a:srgbClr val="002060"/>
                </a:solidFill>
              </a:rPr>
              <a:t>#</a:t>
            </a:r>
            <a:r>
              <a:rPr lang="ru-RU" dirty="0" smtClean="0">
                <a:solidFill>
                  <a:srgbClr val="002060"/>
                </a:solidFill>
              </a:rPr>
              <a:t>Мы Вместе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Премия мывмест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935163"/>
            <a:ext cx="3234136" cy="4950024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Участие во Всероссийском Субботнике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Суббот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935163"/>
            <a:ext cx="3200883" cy="4770204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Участие во Всероссийской переписи населения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перепис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1748" y="1920875"/>
            <a:ext cx="3289504" cy="4433888"/>
          </a:xfrm>
        </p:spPr>
      </p:pic>
      <p:pic>
        <p:nvPicPr>
          <p:cNvPr id="6" name="Содержимое 5" descr="IMG-85b24f3162c5f4b5ca3717084675c436-V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Участие во Всероссийской переписи населения</a:t>
            </a:r>
            <a:endParaRPr lang="ru-RU" dirty="0"/>
          </a:p>
        </p:txBody>
      </p:sp>
      <p:pic>
        <p:nvPicPr>
          <p:cNvPr id="5" name="Содержимое 4" descr="IMG-6a7cd5a5d204e647655a242a060280ae-V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IMG-2aa8b3e6d00e81abbc0caea3f175ae43-V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Участие во Всероссийской переписи населения</a:t>
            </a:r>
            <a:endParaRPr lang="ru-RU" dirty="0"/>
          </a:p>
        </p:txBody>
      </p:sp>
      <p:pic>
        <p:nvPicPr>
          <p:cNvPr id="5" name="Содержимое 4" descr="IMG-bb5df84af1fd1a0adbc56aa1dd3a2a91-V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IMG-bcf064a85762fc9bc9fcb1ca3e684418-V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Работа в системе Добро РФ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Screenshot_20201217-100503_Yande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93" t="8029" r="3901" b="7521"/>
          <a:stretch>
            <a:fillRect/>
          </a:stretch>
        </p:blipFill>
        <p:spPr>
          <a:xfrm>
            <a:off x="1187624" y="2276872"/>
            <a:ext cx="2232248" cy="3744416"/>
          </a:xfrm>
        </p:spPr>
      </p:pic>
      <p:pic>
        <p:nvPicPr>
          <p:cNvPr id="6" name="Содержимое 5" descr="Screenshot_20201217-102140_V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901" t="8029" r="1093" b="10769"/>
          <a:stretch>
            <a:fillRect/>
          </a:stretch>
        </p:blipFill>
        <p:spPr>
          <a:xfrm>
            <a:off x="5004048" y="2276872"/>
            <a:ext cx="2331619" cy="3760676"/>
          </a:xfrm>
        </p:spPr>
      </p:pic>
      <p:pic>
        <p:nvPicPr>
          <p:cNvPr id="7" name="Рисунок 6" descr="ЛОГО ЗНА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3800" y="5169466"/>
            <a:ext cx="1800200" cy="168853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6724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Обучение проходит на платформе «Добро Университет»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ЛОГО ЗНА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8891" y="5155482"/>
            <a:ext cx="1815109" cy="17025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620688"/>
            <a:ext cx="8503920" cy="54783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Ресурсный центр расположен на базе комитета образования администрации </a:t>
            </a:r>
            <a:r>
              <a:rPr lang="ru-RU" sz="2800" dirty="0" err="1" smtClean="0">
                <a:solidFill>
                  <a:srgbClr val="002060"/>
                </a:solidFill>
              </a:rPr>
              <a:t>Шарьинского</a:t>
            </a:r>
            <a:r>
              <a:rPr lang="ru-RU" sz="2800" dirty="0" smtClean="0">
                <a:solidFill>
                  <a:srgbClr val="002060"/>
                </a:solidFill>
              </a:rPr>
              <a:t> муниципального района с 26.02.2019 года Приказ №64.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Руководитель ресурсного центра – Смирнова Анастасия Сергеевна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10 добровольческих объединений на базах образовательных организаций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ЛОГО ЗНА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5022" y="5301208"/>
            <a:ext cx="1488980" cy="13966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400800" cy="48965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ОСНОВНЫЕ  АКЦИИ, ОРГАНИЗОВАННЫЕ МЕЖДУ ДОБРОВОЛЬЧЕСКИМ СООБЩЕСТВОМ ШАРЬИНСКОГО РАЙОНА: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- «Шиповник – ягода здоровья»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- «Идем в школу»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- «Клюква в подарок»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- «Новый год идет в больницу»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- «Подари ребенку Новый год»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ЛОГО ЗНА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310141"/>
            <a:ext cx="1475656" cy="13841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Благотворительная акция «Идем в школу»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Screenshot_20201217-102450_V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9403" r="4256" b="10448"/>
          <a:stretch>
            <a:fillRect/>
          </a:stretch>
        </p:blipFill>
        <p:spPr>
          <a:xfrm>
            <a:off x="323527" y="1772816"/>
            <a:ext cx="3654023" cy="4176464"/>
          </a:xfrm>
        </p:spPr>
      </p:pic>
      <p:pic>
        <p:nvPicPr>
          <p:cNvPr id="8" name="Содержимое 7" descr="Screenshot_20201217-102432_V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9142" r="2564" b="8580"/>
          <a:stretch>
            <a:fillRect/>
          </a:stretch>
        </p:blipFill>
        <p:spPr>
          <a:xfrm>
            <a:off x="4860032" y="1753867"/>
            <a:ext cx="2952328" cy="4195413"/>
          </a:xfrm>
        </p:spPr>
      </p:pic>
      <p:pic>
        <p:nvPicPr>
          <p:cNvPr id="9" name="Рисунок 8" descr="ЛОГО ЗНА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6484" y="5678488"/>
            <a:ext cx="1257516" cy="1179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Благотворительная акция «Шиповник – ягода здоровья» совместно с РГО и школьным лесничеством «Берендеи»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ЛОГО ЗНА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4564" y="5517232"/>
            <a:ext cx="1429436" cy="1340768"/>
          </a:xfrm>
          <a:prstGeom prst="rect">
            <a:avLst/>
          </a:prstGeom>
        </p:spPr>
      </p:pic>
      <p:pic>
        <p:nvPicPr>
          <p:cNvPr id="10" name="Содержимое 9" descr="Шиповник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2896914" cy="4433888"/>
          </a:xfrm>
        </p:spPr>
      </p:pic>
      <p:pic>
        <p:nvPicPr>
          <p:cNvPr id="11" name="Содержимое 10" descr="Шиповник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4048" y="1916832"/>
            <a:ext cx="2886437" cy="44338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Благотворительная акция «Клюква в подарок»</a:t>
            </a:r>
            <a:endParaRPr lang="ru-RU" dirty="0"/>
          </a:p>
        </p:txBody>
      </p:sp>
      <p:pic>
        <p:nvPicPr>
          <p:cNvPr id="4" name="Содержимое 3" descr="Клюк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935163"/>
            <a:ext cx="3667423" cy="4874616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12624" cy="24803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Информирование </a:t>
            </a:r>
            <a:r>
              <a:rPr lang="ru-RU" sz="3200" dirty="0" smtClean="0">
                <a:solidFill>
                  <a:srgbClr val="002060"/>
                </a:solidFill>
              </a:rPr>
              <a:t>о мероприятиях осуществляется в сообществе «Молодежь </a:t>
            </a:r>
            <a:r>
              <a:rPr lang="ru-RU" sz="3200" dirty="0" err="1" smtClean="0">
                <a:solidFill>
                  <a:srgbClr val="002060"/>
                </a:solidFill>
              </a:rPr>
              <a:t>Шарьинского</a:t>
            </a:r>
            <a:r>
              <a:rPr lang="ru-RU" sz="3200" dirty="0" smtClean="0">
                <a:solidFill>
                  <a:srgbClr val="002060"/>
                </a:solidFill>
              </a:rPr>
              <a:t> района» в </a:t>
            </a:r>
            <a:r>
              <a:rPr lang="en-US" sz="3200" dirty="0" smtClean="0">
                <a:solidFill>
                  <a:srgbClr val="002060"/>
                </a:solidFill>
              </a:rPr>
              <a:t>VK</a:t>
            </a:r>
            <a:r>
              <a:rPr lang="ru-RU" sz="3200" dirty="0" smtClean="0">
                <a:solidFill>
                  <a:srgbClr val="002060"/>
                </a:solidFill>
              </a:rPr>
              <a:t>, а так же в </a:t>
            </a:r>
            <a:r>
              <a:rPr lang="ru-RU" sz="3200" dirty="0" smtClean="0">
                <a:solidFill>
                  <a:srgbClr val="002060"/>
                </a:solidFill>
              </a:rPr>
              <a:t>чатах.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Публикуются статьи в местной газете «Ветлужский край»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creenshot_20201217-102140_V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9653" r="2988" b="9145"/>
          <a:stretch>
            <a:fillRect/>
          </a:stretch>
        </p:blipFill>
        <p:spPr>
          <a:xfrm>
            <a:off x="2987824" y="2924944"/>
            <a:ext cx="2592288" cy="3600400"/>
          </a:xfrm>
        </p:spPr>
      </p:pic>
      <p:pic>
        <p:nvPicPr>
          <p:cNvPr id="7" name="Рисунок 6" descr="ЛОГО ЗНА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8249" y="5389373"/>
            <a:ext cx="1565751" cy="146862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H="1">
            <a:off x="8686800" y="1920085"/>
            <a:ext cx="61664" cy="6875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Реализованы крупные проекты: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#</a:t>
            </a:r>
            <a:r>
              <a:rPr lang="ru-RU" dirty="0" err="1" smtClean="0">
                <a:solidFill>
                  <a:srgbClr val="002060"/>
                </a:solidFill>
              </a:rPr>
              <a:t>МыВместе</a:t>
            </a:r>
            <a:r>
              <a:rPr lang="ru-RU" dirty="0" smtClean="0">
                <a:solidFill>
                  <a:srgbClr val="002060"/>
                </a:solidFill>
              </a:rPr>
              <a:t> (помощь пожилым и </a:t>
            </a:r>
            <a:r>
              <a:rPr lang="ru-RU" dirty="0" err="1" smtClean="0">
                <a:solidFill>
                  <a:srgbClr val="002060"/>
                </a:solidFill>
              </a:rPr>
              <a:t>маломобильным</a:t>
            </a:r>
            <a:r>
              <a:rPr lang="ru-RU" dirty="0" smtClean="0">
                <a:solidFill>
                  <a:srgbClr val="002060"/>
                </a:solidFill>
              </a:rPr>
              <a:t> гражданам) </a:t>
            </a:r>
            <a:r>
              <a:rPr lang="ru-RU" dirty="0" smtClean="0">
                <a:solidFill>
                  <a:srgbClr val="002060"/>
                </a:solidFill>
              </a:rPr>
              <a:t>– 40 волонтеров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Волонтеры </a:t>
            </a:r>
            <a:r>
              <a:rPr lang="ru-RU" dirty="0" smtClean="0">
                <a:solidFill>
                  <a:srgbClr val="002060"/>
                </a:solidFill>
              </a:rPr>
              <a:t>на избирательных участках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волонтеров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Участие </a:t>
            </a:r>
            <a:r>
              <a:rPr lang="ru-RU" dirty="0" smtClean="0">
                <a:solidFill>
                  <a:srgbClr val="002060"/>
                </a:solidFill>
              </a:rPr>
              <a:t>в Международной премии </a:t>
            </a:r>
            <a:r>
              <a:rPr lang="en-US" dirty="0" smtClean="0">
                <a:solidFill>
                  <a:srgbClr val="002060"/>
                </a:solidFill>
              </a:rPr>
              <a:t>#</a:t>
            </a:r>
            <a:r>
              <a:rPr lang="ru-RU" dirty="0" err="1" smtClean="0">
                <a:solidFill>
                  <a:srgbClr val="002060"/>
                </a:solidFill>
              </a:rPr>
              <a:t>МыВместе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 1 </a:t>
            </a:r>
            <a:r>
              <a:rPr lang="ru-RU" dirty="0" smtClean="0">
                <a:solidFill>
                  <a:srgbClr val="002060"/>
                </a:solidFill>
              </a:rPr>
              <a:t>финалист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Гаина</a:t>
            </a:r>
            <a:r>
              <a:rPr lang="ru-RU" dirty="0" smtClean="0">
                <a:solidFill>
                  <a:srgbClr val="002060"/>
                </a:solidFill>
              </a:rPr>
              <a:t> Елизавета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Участие в проекте «Компас доблести» – участвовало 2 отряда, сделано 3 ремонта.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Участие во Всероссийском субботнике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Участие во Всероссийской переписи населения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ЛОГО ЗНА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5808" y="5237008"/>
            <a:ext cx="1728192" cy="16209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омощ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8043" y="1920875"/>
            <a:ext cx="2896914" cy="4433888"/>
          </a:xfrm>
        </p:spPr>
      </p:pic>
      <p:pic>
        <p:nvPicPr>
          <p:cNvPr id="7" name="Содержимое 6" descr="Помощь людям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1667" y="1920875"/>
            <a:ext cx="2891666" cy="443388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Акция помощи пожилым и </a:t>
            </a:r>
            <a:r>
              <a:rPr lang="ru-RU" dirty="0" err="1" smtClean="0">
                <a:solidFill>
                  <a:srgbClr val="002060"/>
                </a:solidFill>
              </a:rPr>
              <a:t>маломобильным</a:t>
            </a:r>
            <a:r>
              <a:rPr lang="ru-RU" dirty="0" smtClean="0">
                <a:solidFill>
                  <a:srgbClr val="002060"/>
                </a:solidFill>
              </a:rPr>
              <a:t> гражданам </a:t>
            </a:r>
            <a:r>
              <a:rPr lang="en-US" dirty="0" smtClean="0">
                <a:solidFill>
                  <a:srgbClr val="002060"/>
                </a:solidFill>
              </a:rPr>
              <a:t>#</a:t>
            </a:r>
            <a:r>
              <a:rPr lang="ru-RU" dirty="0" smtClean="0">
                <a:solidFill>
                  <a:srgbClr val="002060"/>
                </a:solidFill>
              </a:rPr>
              <a:t>Мы Вместе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</TotalTime>
  <Words>236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Благотворительная акция «Идем в школу»</vt:lpstr>
      <vt:lpstr>Благотворительная акция «Шиповник – ягода здоровья» совместно с РГО и школьным лесничеством «Берендеи»</vt:lpstr>
      <vt:lpstr>Благотворительная акция «Клюква в подарок»</vt:lpstr>
      <vt:lpstr>         Информирование о мероприятиях осуществляется в сообществе «Молодежь Шарьинского района» в VK, а так же в чатах. Публикуются статьи в местной газете «Ветлужский край» </vt:lpstr>
      <vt:lpstr>Реализованы крупные проекты:</vt:lpstr>
      <vt:lpstr>Акция помощи пожилым и маломобильным гражданам #Мы Вместе</vt:lpstr>
      <vt:lpstr>Акция помощи пожилым и маломобильным гражданам #Мы Вместе</vt:lpstr>
      <vt:lpstr>Участие в проекте «Компас Доблести»</vt:lpstr>
      <vt:lpstr>Волонтеры на избирательных участках</vt:lpstr>
      <vt:lpstr>Участие в Международной Премии #Мы Вместе</vt:lpstr>
      <vt:lpstr>Участие во Всероссийском Субботнике</vt:lpstr>
      <vt:lpstr>Участие во Всероссийской переписи населения</vt:lpstr>
      <vt:lpstr>Участие во Всероссийской переписи населения</vt:lpstr>
      <vt:lpstr>Участие во Всероссийской переписи населения</vt:lpstr>
      <vt:lpstr>Работа в системе Добро РФ</vt:lpstr>
      <vt:lpstr>Обучение проходит на платформе «Добро Университет»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35</cp:revision>
  <dcterms:created xsi:type="dcterms:W3CDTF">2020-12-17T06:00:52Z</dcterms:created>
  <dcterms:modified xsi:type="dcterms:W3CDTF">2021-12-10T09:15:09Z</dcterms:modified>
</cp:coreProperties>
</file>