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vk.com/cmirakitno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980728"/>
            <a:ext cx="7560840" cy="2736304"/>
          </a:xfrm>
        </p:spPr>
        <p:txBody>
          <a:bodyPr>
            <a:normAutofit/>
          </a:bodyPr>
          <a:lstStyle/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«Презентация МКУ «ЦМИ Ракитянского района</a:t>
            </a:r>
            <a:r>
              <a:rPr lang="ru-RU" b="1" dirty="0" smtClean="0">
                <a:solidFill>
                  <a:schemeClr val="bg1"/>
                </a:solidFill>
              </a:rPr>
              <a:t>»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Molodegka_2\Desktop\Юля\БАЙСЭЛЛ\Футболки\AnMRCiiTcf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221088"/>
            <a:ext cx="2636912" cy="2636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8686800" cy="6264696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sz="3200" b="1" dirty="0" smtClean="0"/>
          </a:p>
          <a:p>
            <a:pPr algn="just">
              <a:buNone/>
            </a:pPr>
            <a:endParaRPr lang="ru-RU" sz="3200" b="1" dirty="0" smtClean="0"/>
          </a:p>
          <a:p>
            <a:pPr algn="ctr">
              <a:buNone/>
            </a:pPr>
            <a:endParaRPr lang="ru-RU" sz="3200" b="1" dirty="0" smtClean="0"/>
          </a:p>
          <a:p>
            <a:pPr algn="ctr">
              <a:buNone/>
            </a:pPr>
            <a:r>
              <a:rPr lang="ru-RU" sz="3200" b="1" dirty="0" smtClean="0"/>
              <a:t>Цель учреждения:</a:t>
            </a:r>
            <a:r>
              <a:rPr lang="ru-RU" sz="3200" dirty="0" smtClean="0"/>
              <a:t> </a:t>
            </a:r>
          </a:p>
          <a:p>
            <a:pPr algn="just">
              <a:buNone/>
            </a:pPr>
            <a:endParaRPr lang="ru-RU" sz="3200" dirty="0" smtClean="0"/>
          </a:p>
          <a:p>
            <a:pPr algn="just">
              <a:buNone/>
            </a:pPr>
            <a:r>
              <a:rPr lang="ru-RU" sz="3200" dirty="0" smtClean="0"/>
              <a:t>Реализация основных направлений государственной молодежной политики в Ракитянском районе.</a:t>
            </a:r>
          </a:p>
          <a:p>
            <a:pPr algn="just"/>
            <a:endParaRPr lang="ru-RU" sz="2400" dirty="0" smtClean="0"/>
          </a:p>
          <a:p>
            <a:pPr algn="just"/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Коммуникативное направление:</a:t>
            </a:r>
            <a:endParaRPr lang="ru-RU" b="1" dirty="0"/>
          </a:p>
        </p:txBody>
      </p:sp>
      <p:pic>
        <p:nvPicPr>
          <p:cNvPr id="6146" name="Picture 2" descr="C:\Users\Molodegka_2\Desktop\Я гмп\ZSfyTSxRz-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80728"/>
            <a:ext cx="3503035" cy="2627276"/>
          </a:xfrm>
          <a:prstGeom prst="rect">
            <a:avLst/>
          </a:prstGeom>
          <a:noFill/>
        </p:spPr>
      </p:pic>
      <p:pic>
        <p:nvPicPr>
          <p:cNvPr id="6149" name="Picture 5" descr="C:\Users\Molodegka_2\Desktop\Я гмп\n_e9YLyyt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980728"/>
            <a:ext cx="3575043" cy="268128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3568" y="4077072"/>
            <a:ext cx="7776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/>
              <a:t>Создание единого пространства для взаимодействия общественных организаций, добровольцев, школьного и студенческого управления.</a:t>
            </a:r>
          </a:p>
          <a:p>
            <a:pPr lvl="0"/>
            <a:r>
              <a:rPr lang="ru-RU" dirty="0" smtClean="0"/>
              <a:t>Общение молодёжи различных социальных групп в неформальной обстановке и доступная зона </a:t>
            </a:r>
            <a:r>
              <a:rPr lang="ru-RU" dirty="0" err="1" smtClean="0"/>
              <a:t>Coworking</a:t>
            </a:r>
            <a:r>
              <a:rPr lang="ru-RU" dirty="0" smtClean="0"/>
              <a:t>.</a:t>
            </a:r>
          </a:p>
          <a:p>
            <a:pPr lvl="0"/>
            <a:r>
              <a:rPr lang="ru-RU" dirty="0" smtClean="0"/>
              <a:t>Игровое пространство - настольные игры, мини библиотека.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Консультативное направление:</a:t>
            </a:r>
            <a:endParaRPr lang="ru-RU" b="1" dirty="0"/>
          </a:p>
        </p:txBody>
      </p:sp>
      <p:pic>
        <p:nvPicPr>
          <p:cNvPr id="5124" name="Picture 4" descr="C:\Users\Molodegka_2\Desktop\Я гмп\2aAya6Fvem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980728"/>
            <a:ext cx="3897020" cy="2596999"/>
          </a:xfrm>
          <a:prstGeom prst="rect">
            <a:avLst/>
          </a:prstGeom>
          <a:noFill/>
        </p:spPr>
      </p:pic>
      <p:pic>
        <p:nvPicPr>
          <p:cNvPr id="5125" name="Picture 5" descr="C:\Users\Molodegka_2\Desktop\Я гмп\lM9TMymqml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80728"/>
            <a:ext cx="3897020" cy="259699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7544" y="4005064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/>
              <a:t>Консультации психологов, юристов, работников медицинского обслуживания, органов ЗАГС, социальной защиты и др.</a:t>
            </a:r>
          </a:p>
          <a:p>
            <a:r>
              <a:rPr lang="ru-RU" dirty="0" err="1" smtClean="0"/>
              <a:t>Профориентационные</a:t>
            </a:r>
            <a:r>
              <a:rPr lang="ru-RU" dirty="0" smtClean="0"/>
              <a:t> мероприятия (тестирование, тренинги, ярмарки вакансии). Работа молодежного консультационного центра.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Образовательное направление:</a:t>
            </a:r>
            <a:endParaRPr lang="ru-RU" b="1" dirty="0"/>
          </a:p>
        </p:txBody>
      </p:sp>
      <p:pic>
        <p:nvPicPr>
          <p:cNvPr id="4100" name="Picture 4" descr="C:\Users\Molodegka_2\Desktop\Я гмп\jDf5OFhSUh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836712"/>
            <a:ext cx="3552394" cy="2664296"/>
          </a:xfrm>
          <a:prstGeom prst="rect">
            <a:avLst/>
          </a:prstGeom>
          <a:noFill/>
        </p:spPr>
      </p:pic>
      <p:pic>
        <p:nvPicPr>
          <p:cNvPr id="4101" name="Picture 5" descr="C:\Users\Molodegka_2\Desktop\Я гмп\Nkc4JKB_lI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836712"/>
            <a:ext cx="3599045" cy="269928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7544" y="4005064"/>
            <a:ext cx="8136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/>
              <a:t>Интеллектуальная студия </a:t>
            </a:r>
            <a:r>
              <a:rPr lang="ru-RU" dirty="0" err="1" smtClean="0"/>
              <a:t>студия</a:t>
            </a:r>
            <a:r>
              <a:rPr lang="ru-RU" dirty="0" smtClean="0"/>
              <a:t> (игры " </a:t>
            </a:r>
            <a:r>
              <a:rPr lang="ru-RU" dirty="0" err="1" smtClean="0"/>
              <a:t>Что?Где?Когда</a:t>
            </a:r>
            <a:r>
              <a:rPr lang="ru-RU" dirty="0" smtClean="0"/>
              <a:t>?", </a:t>
            </a:r>
            <a:r>
              <a:rPr lang="ru-RU" dirty="0" err="1" smtClean="0"/>
              <a:t>квесты</a:t>
            </a:r>
            <a:r>
              <a:rPr lang="ru-RU" dirty="0" smtClean="0"/>
              <a:t>, "</a:t>
            </a:r>
            <a:r>
              <a:rPr lang="ru-RU" dirty="0" err="1" smtClean="0"/>
              <a:t>Брейн-ринг</a:t>
            </a:r>
            <a:r>
              <a:rPr lang="ru-RU" dirty="0" smtClean="0"/>
              <a:t>", "Монополия", "</a:t>
            </a:r>
            <a:r>
              <a:rPr lang="ru-RU" dirty="0" err="1" smtClean="0"/>
              <a:t>Имаджинариум</a:t>
            </a:r>
            <a:r>
              <a:rPr lang="ru-RU" dirty="0" smtClean="0"/>
              <a:t>"), </a:t>
            </a:r>
            <a:r>
              <a:rPr lang="ru-RU" dirty="0" err="1" smtClean="0"/>
              <a:t>дебатные</a:t>
            </a:r>
            <a:r>
              <a:rPr lang="ru-RU" dirty="0" smtClean="0"/>
              <a:t> площадки. </a:t>
            </a:r>
          </a:p>
          <a:p>
            <a:pPr lvl="0"/>
            <a:r>
              <a:rPr lang="ru-RU" dirty="0" smtClean="0"/>
              <a:t>Лекционный зал, видео-трансляции образовательных программ.</a:t>
            </a:r>
          </a:p>
          <a:p>
            <a:pPr lvl="0"/>
            <a:r>
              <a:rPr lang="ru-RU" dirty="0" smtClean="0"/>
              <a:t>Проведение научных конкурсов и образовательных мероприятий.</a:t>
            </a:r>
          </a:p>
          <a:p>
            <a:pPr lvl="0"/>
            <a:r>
              <a:rPr lang="ru-RU" dirty="0" smtClean="0"/>
              <a:t>Мастер-классы и тренинги от профессионалов различных сфер.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Творческое направление:</a:t>
            </a:r>
            <a:endParaRPr lang="ru-RU" b="1" dirty="0"/>
          </a:p>
        </p:txBody>
      </p:sp>
      <p:pic>
        <p:nvPicPr>
          <p:cNvPr id="3074" name="Picture 2" descr="C:\Users\Molodegka_2\Desktop\Я гмп\e2Yy6TM-0z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24744"/>
            <a:ext cx="3360373" cy="2520280"/>
          </a:xfrm>
          <a:prstGeom prst="rect">
            <a:avLst/>
          </a:prstGeom>
          <a:noFill/>
        </p:spPr>
      </p:pic>
      <p:pic>
        <p:nvPicPr>
          <p:cNvPr id="3077" name="Picture 5" descr="C:\Users\Molodegka_2\Desktop\Я гмп\btzo265Rm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24744"/>
            <a:ext cx="3783693" cy="252147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520" y="4005064"/>
            <a:ext cx="8640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/>
              <a:t>Выставочная деятельность, коллекционная платформа.</a:t>
            </a:r>
          </a:p>
          <a:p>
            <a:pPr lvl="0"/>
            <a:r>
              <a:rPr lang="ru-RU" dirty="0" smtClean="0"/>
              <a:t>Работа творческих мастерских - фото, дизайн, музыка, народное творчество, прикладное искусство.</a:t>
            </a:r>
          </a:p>
          <a:p>
            <a:r>
              <a:rPr lang="ru-RU" dirty="0" smtClean="0"/>
              <a:t>Концерты, фестивали, конкурсы по различным направлениям.</a:t>
            </a:r>
          </a:p>
          <a:p>
            <a:r>
              <a:rPr lang="ru-RU" dirty="0" smtClean="0"/>
              <a:t>Проведение творческих мероприятий.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4676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Деятельность во время пандемии:</a:t>
            </a:r>
            <a:endParaRPr lang="ru-RU" b="1" dirty="0"/>
          </a:p>
        </p:txBody>
      </p:sp>
      <p:pic>
        <p:nvPicPr>
          <p:cNvPr id="2052" name="Picture 4" descr="C:\Users\Molodegka_2\Desktop\Я гмп\пандемия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3264363" cy="2448272"/>
          </a:xfrm>
          <a:prstGeom prst="rect">
            <a:avLst/>
          </a:prstGeom>
          <a:noFill/>
        </p:spPr>
      </p:pic>
      <p:pic>
        <p:nvPicPr>
          <p:cNvPr id="2053" name="Picture 5" descr="C:\Users\Molodegka_2\Desktop\Я гмп\пандем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340768"/>
            <a:ext cx="3360373" cy="25202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520" y="4221088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Эпидемиологическая ситуация в 2020 году безусловно наложила свой отпечаток на работу ЦМИ. Ключевым направлением во время пандемии стало добровольчество. Волонтёры участвовали в информационной кампании, участвовали в акции МыВместе и других акциях и мероприятиях.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7859216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Группа МКУ «ЦМИ Ракитянского района»</a:t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en-US" sz="2400" dirty="0" smtClean="0">
                <a:hlinkClick r:id="rId2"/>
              </a:rPr>
              <a:t>https://vk.com/cmirakitnoe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5301208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освещения работы, проводимой центром молодежных  инициатив, создана группа в социальной сети </a:t>
            </a:r>
            <a:r>
              <a:rPr lang="ru-RU" dirty="0" err="1" smtClean="0"/>
              <a:t>Вконтакте</a:t>
            </a:r>
            <a:r>
              <a:rPr lang="ru-RU" dirty="0" smtClean="0"/>
              <a:t>. В группе публикуются анонсы о мероприятиях, итоговая информация, опросы и конкурсы. </a:t>
            </a:r>
            <a:endParaRPr lang="ru-RU" dirty="0"/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4077" t="12289" r="27520" b="7782"/>
          <a:stretch>
            <a:fillRect/>
          </a:stretch>
        </p:blipFill>
        <p:spPr bwMode="auto">
          <a:xfrm>
            <a:off x="2915816" y="1844824"/>
            <a:ext cx="295232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 smtClean="0"/>
              <a:t>Достижения с сфере добровольчества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5328592"/>
          </a:xfrm>
        </p:spPr>
        <p:txBody>
          <a:bodyPr>
            <a:normAutofit fontScale="32500" lnSpcReduction="20000"/>
          </a:bodyPr>
          <a:lstStyle/>
          <a:p>
            <a:r>
              <a:rPr lang="ru-RU" sz="4000" b="1" dirty="0" smtClean="0"/>
              <a:t>В 2020 году 12</a:t>
            </a:r>
            <a:r>
              <a:rPr lang="ru-RU" sz="4000" dirty="0" smtClean="0"/>
              <a:t> волонтеров нашего района были награждены памятными медалями Президента РФ за бескорыстный вклад в организацию акции «Мы вместе» и благодарностями Федерального агентства по делам молодежи. </a:t>
            </a:r>
          </a:p>
          <a:p>
            <a:r>
              <a:rPr lang="ru-RU" sz="4000" dirty="0" smtClean="0"/>
              <a:t>Всего за 2021 год в рамках работы штаба </a:t>
            </a:r>
            <a:r>
              <a:rPr lang="ru-RU" sz="4000" b="1" dirty="0" smtClean="0"/>
              <a:t>#МЫВМЕСТЕ</a:t>
            </a:r>
            <a:r>
              <a:rPr lang="ru-RU" sz="4000" dirty="0" smtClean="0"/>
              <a:t> было организовано более </a:t>
            </a:r>
            <a:r>
              <a:rPr lang="ru-RU" sz="4000" b="1" dirty="0" smtClean="0"/>
              <a:t>400</a:t>
            </a:r>
            <a:r>
              <a:rPr lang="ru-RU" sz="4000" dirty="0" smtClean="0"/>
              <a:t> добровольческих акций и мероприятий, выполнено </a:t>
            </a:r>
            <a:r>
              <a:rPr lang="ru-RU" sz="4000" b="1" dirty="0" smtClean="0"/>
              <a:t>208</a:t>
            </a:r>
            <a:r>
              <a:rPr lang="ru-RU" sz="4000" dirty="0" smtClean="0"/>
              <a:t> заявок по доставке лекарственных препаратов и продуктов питания.</a:t>
            </a:r>
          </a:p>
          <a:p>
            <a:r>
              <a:rPr lang="ru-RU" sz="4000" dirty="0" smtClean="0"/>
              <a:t>В рамках сбора посылок и подарков для военнослужащих в преддверии празднования нового года и Дня защитника Отечества в Ракитянском районе в 2022 году работал павильон всероссийской акции #МЫВМЕСТЕ.</a:t>
            </a:r>
          </a:p>
          <a:p>
            <a:r>
              <a:rPr lang="ru-RU" sz="4000" dirty="0" smtClean="0"/>
              <a:t>Всего было собрано:</a:t>
            </a:r>
          </a:p>
          <a:p>
            <a:r>
              <a:rPr lang="ru-RU" sz="4000" b="1" dirty="0" smtClean="0"/>
              <a:t>-</a:t>
            </a:r>
            <a:r>
              <a:rPr lang="ru-RU" sz="4000" dirty="0" smtClean="0"/>
              <a:t> </a:t>
            </a:r>
            <a:r>
              <a:rPr lang="ru-RU" sz="4000" b="1" dirty="0" smtClean="0"/>
              <a:t>422 открытки</a:t>
            </a:r>
            <a:r>
              <a:rPr lang="ru-RU" sz="4000" dirty="0" smtClean="0"/>
              <a:t> (</a:t>
            </a:r>
            <a:r>
              <a:rPr lang="ru-RU" sz="4000" b="1" dirty="0" smtClean="0"/>
              <a:t>272</a:t>
            </a:r>
            <a:r>
              <a:rPr lang="ru-RU" sz="4000" dirty="0" smtClean="0"/>
              <a:t> –к Новому году, </a:t>
            </a:r>
            <a:r>
              <a:rPr lang="ru-RU" sz="4000" b="1" dirty="0" smtClean="0"/>
              <a:t>150</a:t>
            </a:r>
            <a:r>
              <a:rPr lang="ru-RU" sz="4000" dirty="0" smtClean="0"/>
              <a:t> – ко Дню защитника Отечества), </a:t>
            </a:r>
          </a:p>
          <a:p>
            <a:r>
              <a:rPr lang="ru-RU" sz="4000" b="1" dirty="0" smtClean="0"/>
              <a:t>-</a:t>
            </a:r>
            <a:r>
              <a:rPr lang="ru-RU" sz="4000" dirty="0" smtClean="0"/>
              <a:t> </a:t>
            </a:r>
            <a:r>
              <a:rPr lang="ru-RU" sz="4000" b="1" dirty="0" smtClean="0"/>
              <a:t>200 упаковок</a:t>
            </a:r>
            <a:r>
              <a:rPr lang="ru-RU" sz="4000" dirty="0" smtClean="0"/>
              <a:t> с различными продуктами питания и сладкими подарками,</a:t>
            </a:r>
            <a:r>
              <a:rPr lang="ru-RU" sz="4000" b="1" dirty="0" smtClean="0"/>
              <a:t> </a:t>
            </a:r>
            <a:endParaRPr lang="ru-RU" sz="4000" dirty="0" smtClean="0"/>
          </a:p>
          <a:p>
            <a:r>
              <a:rPr lang="ru-RU" sz="4000" b="1" dirty="0" smtClean="0"/>
              <a:t>- более 30 упаковок</a:t>
            </a:r>
            <a:r>
              <a:rPr lang="ru-RU" sz="4000" dirty="0" smtClean="0"/>
              <a:t> с предметами первой необходимости и личной гигиены, </a:t>
            </a:r>
          </a:p>
          <a:p>
            <a:r>
              <a:rPr lang="ru-RU" sz="4000" dirty="0" smtClean="0"/>
              <a:t>- </a:t>
            </a:r>
            <a:r>
              <a:rPr lang="ru-RU" sz="4000" b="1" dirty="0" smtClean="0"/>
              <a:t>145 пар носков</a:t>
            </a:r>
            <a:r>
              <a:rPr lang="ru-RU" sz="4000" dirty="0" smtClean="0"/>
              <a:t>, а также предметы одежды, книги и канцелярия для детей из семей военнослужащих. </a:t>
            </a:r>
          </a:p>
          <a:p>
            <a:r>
              <a:rPr lang="ru-RU" sz="4000" dirty="0" smtClean="0"/>
              <a:t>Кроме этого, было сформировано </a:t>
            </a:r>
            <a:r>
              <a:rPr lang="ru-RU" sz="4000" b="1" dirty="0" smtClean="0"/>
              <a:t>47 комплектов подарков</a:t>
            </a:r>
            <a:r>
              <a:rPr lang="ru-RU" sz="4000" dirty="0" smtClean="0"/>
              <a:t> с письмами для военнослужащих (</a:t>
            </a:r>
            <a:r>
              <a:rPr lang="ru-RU" sz="4000" b="1" dirty="0" smtClean="0"/>
              <a:t>35 наборов</a:t>
            </a:r>
            <a:r>
              <a:rPr lang="ru-RU" sz="4000" dirty="0" smtClean="0"/>
              <a:t> – в преддверии нового года, </a:t>
            </a:r>
            <a:r>
              <a:rPr lang="ru-RU" sz="4000" b="1" dirty="0" smtClean="0"/>
              <a:t>12 наборов</a:t>
            </a:r>
            <a:r>
              <a:rPr lang="ru-RU" sz="4000" dirty="0" smtClean="0"/>
              <a:t> – ко Дню защитника Отечества). </a:t>
            </a:r>
          </a:p>
          <a:p>
            <a:r>
              <a:rPr lang="ru-RU" sz="4000" dirty="0" smtClean="0"/>
              <a:t>С 4 - 7 декабря 2022 года в Москве прошел международный форум гражданского участия #МЫВМЕСТЕ в составе делегации Белгородской области присутствовали 2 представителя Ракитянского района.</a:t>
            </a:r>
          </a:p>
          <a:p>
            <a:r>
              <a:rPr lang="ru-RU" sz="4000" dirty="0" smtClean="0"/>
              <a:t>В рамках торжественного мероприятия ко Дню добровольца 8 декабря в г. Белгород состоялось награждение самых активных волонтеров. От Ракитянского района награду получили 3 активиста и 1 организатор.</a:t>
            </a:r>
          </a:p>
          <a:p>
            <a:r>
              <a:rPr lang="ru-RU" sz="4000" dirty="0" smtClean="0"/>
              <a:t>В рамках регионального форума добровольчества #МЫВМЕСТЕ, тренер МБУ «Спортивная школа» Ракитянского района – </a:t>
            </a:r>
            <a:r>
              <a:rPr lang="ru-RU" sz="4000" dirty="0" err="1" smtClean="0"/>
              <a:t>Федченко</a:t>
            </a:r>
            <a:r>
              <a:rPr lang="ru-RU" sz="4000" dirty="0" smtClean="0"/>
              <a:t> Г.В. был награжден почетным знаком «Доброволец Белгородчины» за личный вклад в организацию сбора и доставку гуманитарной помощи военнослужащим РФ, выполняющим задачи в рамках СВО.</a:t>
            </a:r>
          </a:p>
          <a:p>
            <a:r>
              <a:rPr lang="ru-RU" sz="4000" dirty="0" smtClean="0"/>
              <a:t>В преддверии празднования Дня защитника Отечества 21 февраля 2023 года в торжественной обстановке были награждены </a:t>
            </a:r>
            <a:r>
              <a:rPr lang="ru-RU" sz="4000" b="1" dirty="0" smtClean="0"/>
              <a:t>170 волонтеров</a:t>
            </a:r>
            <a:r>
              <a:rPr lang="ru-RU" sz="4000" dirty="0" smtClean="0"/>
              <a:t> за большой личный вклад в поддержку военнослужащих, принимающих участие в специальной военной операции.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365</TotalTime>
  <Words>583</Words>
  <Application>Microsoft Office PowerPoint</Application>
  <PresentationFormat>Экран (4:3)</PresentationFormat>
  <Paragraphs>44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Городская</vt:lpstr>
      <vt:lpstr>Слайд 1</vt:lpstr>
      <vt:lpstr>Слайд 2</vt:lpstr>
      <vt:lpstr>Коммуникативное направление:</vt:lpstr>
      <vt:lpstr>Консультативное направление:</vt:lpstr>
      <vt:lpstr>Образовательное направление:</vt:lpstr>
      <vt:lpstr>Творческое направление:</vt:lpstr>
      <vt:lpstr>Деятельность во время пандемии:</vt:lpstr>
      <vt:lpstr>Группа МКУ «ЦМИ Ракитянского района»  https://vk.com/cmirakitnoe</vt:lpstr>
      <vt:lpstr>Достижения с сфере добровольчества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Molodegka_2</dc:creator>
  <cp:lastModifiedBy>Molodegka_2</cp:lastModifiedBy>
  <cp:revision>33</cp:revision>
  <dcterms:created xsi:type="dcterms:W3CDTF">2019-08-24T18:09:44Z</dcterms:created>
  <dcterms:modified xsi:type="dcterms:W3CDTF">2023-04-06T08:32:57Z</dcterms:modified>
</cp:coreProperties>
</file>