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T Sans" panose="020B0604020202020204" charset="-52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1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1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4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0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2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9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7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2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3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D02A-40EF-4D22-A06E-67C6C10FBA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F148-852A-4DAC-BE0E-A8F077F8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0" y="25687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633"/>
          <a:stretch/>
        </p:blipFill>
        <p:spPr>
          <a:xfrm flipH="1">
            <a:off x="0" y="152925"/>
            <a:ext cx="7199784" cy="5256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76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3" y="1700808"/>
            <a:ext cx="7632847" cy="158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21328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90476"/>
                </a:solidFill>
                <a:latin typeface="PT Sans" panose="020B0503020203020204" pitchFamily="34" charset="-52"/>
              </a:rPr>
              <a:t>С 2017 года по настоящее время на территории Ангарского городского округа создано 14 </a:t>
            </a:r>
            <a:r>
              <a:rPr lang="ru-RU" b="1" dirty="0" smtClean="0">
                <a:solidFill>
                  <a:srgbClr val="090476"/>
                </a:solidFill>
                <a:latin typeface="PT Sans" panose="020B0503020203020204" pitchFamily="34" charset="-52"/>
              </a:rPr>
              <a:t>ТОС. В </a:t>
            </a:r>
            <a:r>
              <a:rPr lang="ru-RU" b="1" dirty="0">
                <a:solidFill>
                  <a:srgbClr val="090476"/>
                </a:solidFill>
                <a:latin typeface="PT Sans" panose="020B0503020203020204" pitchFamily="34" charset="-52"/>
              </a:rPr>
              <a:t>их работу вовлечены 14 159 человек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4863"/>
            <a:ext cx="5688632" cy="1062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070" y="1516722"/>
            <a:ext cx="520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АНГАРСКИЙ </a:t>
            </a:r>
            <a:r>
              <a:rPr lang="ru-RU" sz="2000" b="1" dirty="0">
                <a:solidFill>
                  <a:schemeClr val="bg1"/>
                </a:solidFill>
                <a:latin typeface="PT Sans" panose="020B0503020203020204" pitchFamily="34" charset="-52"/>
              </a:rPr>
              <a:t>ТОС – </a:t>
            </a: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ТЕРРИТОРИЯ КОМФОРТА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0" y="2708920"/>
            <a:ext cx="3634688" cy="28253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48" y="2710661"/>
            <a:ext cx="3634687" cy="2827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931877"/>
            <a:ext cx="6156176" cy="953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3518963" cy="20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0" y="25687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633"/>
          <a:stretch/>
        </p:blipFill>
        <p:spPr>
          <a:xfrm flipH="1">
            <a:off x="0" y="152925"/>
            <a:ext cx="7199784" cy="5256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476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84" y="5877273"/>
            <a:ext cx="6508716" cy="10081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7502" y="2055624"/>
            <a:ext cx="7632847" cy="2026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234888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90476"/>
                </a:solidFill>
                <a:latin typeface="PT Sans" panose="020B0503020203020204" pitchFamily="34" charset="-52"/>
              </a:rPr>
              <a:t>БЛАГОДАРЯ ЕМУ ЖИТЕЛИ АНГАРСКИХ САМОУПРАВЛЕНИЙ:</a:t>
            </a:r>
            <a:endParaRPr lang="ru-RU" b="1" dirty="0">
              <a:solidFill>
                <a:srgbClr val="090476"/>
              </a:solidFill>
              <a:latin typeface="PT Sans" panose="020B0503020203020204" pitchFamily="34" charset="-52"/>
            </a:endParaRPr>
          </a:p>
          <a:p>
            <a:r>
              <a:rPr lang="ru-RU" b="1" dirty="0" smtClean="0">
                <a:solidFill>
                  <a:srgbClr val="090476"/>
                </a:solidFill>
                <a:latin typeface="PT Sans" panose="020B0503020203020204" pitchFamily="34" charset="-52"/>
              </a:rPr>
              <a:t>решают </a:t>
            </a:r>
            <a:r>
              <a:rPr lang="ru-RU" b="1" dirty="0">
                <a:solidFill>
                  <a:srgbClr val="090476"/>
                </a:solidFill>
                <a:latin typeface="PT Sans" panose="020B0503020203020204" pitchFamily="34" charset="-52"/>
              </a:rPr>
              <a:t>важные вопросы по благоустройству, озеленению, </a:t>
            </a:r>
            <a:r>
              <a:rPr lang="ru-RU" b="1" dirty="0" smtClean="0">
                <a:solidFill>
                  <a:srgbClr val="090476"/>
                </a:solidFill>
                <a:latin typeface="PT Sans" panose="020B0503020203020204" pitchFamily="34" charset="-52"/>
              </a:rPr>
              <a:t> ЖКХ  </a:t>
            </a:r>
            <a:endParaRPr lang="ru-RU" b="1" dirty="0">
              <a:solidFill>
                <a:srgbClr val="090476"/>
              </a:solidFill>
              <a:latin typeface="PT Sans" panose="020B0503020203020204" pitchFamily="34" charset="-52"/>
            </a:endParaRPr>
          </a:p>
          <a:p>
            <a:r>
              <a:rPr lang="ru-RU" b="1" dirty="0" smtClean="0">
                <a:solidFill>
                  <a:srgbClr val="090476"/>
                </a:solidFill>
                <a:latin typeface="PT Sans" panose="020B0503020203020204" pitchFamily="34" charset="-52"/>
              </a:rPr>
              <a:t>организуют </a:t>
            </a:r>
            <a:r>
              <a:rPr lang="ru-RU" b="1" dirty="0">
                <a:solidFill>
                  <a:srgbClr val="090476"/>
                </a:solidFill>
                <a:latin typeface="PT Sans" panose="020B0503020203020204" pitchFamily="34" charset="-52"/>
              </a:rPr>
              <a:t>досуг людей разного возраста </a:t>
            </a:r>
          </a:p>
          <a:p>
            <a:r>
              <a:rPr lang="ru-RU" b="1" dirty="0" smtClean="0">
                <a:solidFill>
                  <a:srgbClr val="090476"/>
                </a:solidFill>
                <a:latin typeface="PT Sans" panose="020B0503020203020204" pitchFamily="34" charset="-52"/>
              </a:rPr>
              <a:t>осуществляют </a:t>
            </a:r>
            <a:r>
              <a:rPr lang="ru-RU" b="1" dirty="0">
                <a:solidFill>
                  <a:srgbClr val="090476"/>
                </a:solidFill>
                <a:latin typeface="PT Sans" panose="020B0503020203020204" pitchFamily="34" charset="-52"/>
              </a:rPr>
              <a:t>социальную поддержку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4" y="2708920"/>
            <a:ext cx="151418" cy="151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4" y="2996952"/>
            <a:ext cx="151418" cy="151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4" y="3284984"/>
            <a:ext cx="151418" cy="1514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" y="1203946"/>
            <a:ext cx="7092280" cy="1324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496978"/>
            <a:ext cx="648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ТОСОВСКОЕ ДВИЖЕНИЕ НА ТЕРРИТОРИИ АНГАРСКОГО ГОРОДСКОГО ОКРУГА НАБИРАЕТ ОБОРОТЫ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09" y="4739931"/>
            <a:ext cx="2833279" cy="2080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9" y="3458575"/>
            <a:ext cx="3294305" cy="2418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19" y="3429000"/>
            <a:ext cx="3332275" cy="244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50" y="2860339"/>
            <a:ext cx="2792426" cy="20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4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59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Arial</vt:lpstr>
      <vt:lpstr>PT Sans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Еременко Екатерина Александровна</dc:creator>
  <cp:lastModifiedBy>Пользователь Windows</cp:lastModifiedBy>
  <cp:revision>36</cp:revision>
  <dcterms:created xsi:type="dcterms:W3CDTF">2022-07-15T07:25:38Z</dcterms:created>
  <dcterms:modified xsi:type="dcterms:W3CDTF">2022-11-06T11:44:48Z</dcterms:modified>
</cp:coreProperties>
</file>