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61" r:id="rId5"/>
    <p:sldId id="273" r:id="rId6"/>
    <p:sldId id="276" r:id="rId7"/>
    <p:sldId id="260" r:id="rId8"/>
    <p:sldId id="263" r:id="rId9"/>
    <p:sldId id="272" r:id="rId10"/>
    <p:sldId id="268" r:id="rId11"/>
    <p:sldId id="262" r:id="rId12"/>
    <p:sldId id="267" r:id="rId13"/>
    <p:sldId id="269" r:id="rId14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7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36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54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8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B0FAA-13DB-46F5-BA59-D0790ABC46A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0746691-8179-48D6-A18A-A449E86BC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9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dobro.ru/search?t=e&amp;e%5bcat%5d%5b%5d=24&amp;d_c=1&amp;d_s=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bro.ru/project/10014686" TargetMode="External"/><Relationship Id="rId3" Type="http://schemas.openxmlformats.org/officeDocument/2006/relationships/hyperlink" Target="https://dobro.ru/project/10014679" TargetMode="External"/><Relationship Id="rId7" Type="http://schemas.openxmlformats.org/officeDocument/2006/relationships/hyperlink" Target="https://dobro.ru/project/10014685" TargetMode="External"/><Relationship Id="rId12" Type="http://schemas.openxmlformats.org/officeDocument/2006/relationships/image" Target="../media/image3.jpeg"/><Relationship Id="rId2" Type="http://schemas.openxmlformats.org/officeDocument/2006/relationships/hyperlink" Target="https://contests.dobro.ru/d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bro.ru/" TargetMode="External"/><Relationship Id="rId11" Type="http://schemas.openxmlformats.org/officeDocument/2006/relationships/hyperlink" Target="https://&#1072;&#1074;&#1094;.&#1088;&#1092;/programs/13" TargetMode="External"/><Relationship Id="rId5" Type="http://schemas.openxmlformats.org/officeDocument/2006/relationships/hyperlink" Target="https://dobro.ru/project/10014683" TargetMode="External"/><Relationship Id="rId10" Type="http://schemas.openxmlformats.org/officeDocument/2006/relationships/hyperlink" Target="https://dobro.ru/project/10014690" TargetMode="External"/><Relationship Id="rId4" Type="http://schemas.openxmlformats.org/officeDocument/2006/relationships/hyperlink" Target="https://dobro.ru/project/10014681" TargetMode="External"/><Relationship Id="rId9" Type="http://schemas.openxmlformats.org/officeDocument/2006/relationships/hyperlink" Target="https://dobro.ru/project/1001468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3120" y="2612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36243" y="1412242"/>
            <a:ext cx="852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/>
                </a:solidFill>
              </a:rPr>
              <a:t>Центр серебряного </a:t>
            </a:r>
            <a:r>
              <a:rPr lang="ru-RU" sz="3600" b="1" dirty="0" err="1" smtClean="0">
                <a:solidFill>
                  <a:schemeClr val="accent6"/>
                </a:solidFill>
              </a:rPr>
              <a:t>волонтерства</a:t>
            </a:r>
            <a:endParaRPr lang="ru-RU" sz="3600" b="1" dirty="0" smtClean="0">
              <a:solidFill>
                <a:schemeClr val="accent6"/>
              </a:solidFill>
            </a:endParaRPr>
          </a:p>
          <a:p>
            <a:pPr algn="ctr"/>
            <a:r>
              <a:rPr lang="ru-RU" sz="3600" b="1" dirty="0">
                <a:solidFill>
                  <a:schemeClr val="accent6"/>
                </a:solidFill>
              </a:rPr>
              <a:t>г</a:t>
            </a:r>
            <a:r>
              <a:rPr lang="ru-RU" sz="3600" b="1" dirty="0" smtClean="0">
                <a:solidFill>
                  <a:schemeClr val="accent6"/>
                </a:solidFill>
              </a:rPr>
              <a:t>орода Новосибирска</a:t>
            </a:r>
            <a:endParaRPr lang="ru-RU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56" y="0"/>
            <a:ext cx="11843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 smtClean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endParaRPr lang="ru-RU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68" y="2812206"/>
            <a:ext cx="2998571" cy="3998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14" y="1054444"/>
            <a:ext cx="3423070" cy="3450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15" y="506288"/>
            <a:ext cx="2903710" cy="516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64908" y="276999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Социальное </a:t>
            </a:r>
            <a:r>
              <a:rPr lang="ru-RU" b="1" dirty="0" err="1" smtClean="0">
                <a:solidFill>
                  <a:srgbClr val="C00000"/>
                </a:solidFill>
              </a:rPr>
              <a:t>волонтерство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r="537" b="9893"/>
          <a:stretch/>
        </p:blipFill>
        <p:spPr>
          <a:xfrm>
            <a:off x="7135449" y="848497"/>
            <a:ext cx="3952681" cy="23928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788" r="1267" b="4014"/>
          <a:stretch/>
        </p:blipFill>
        <p:spPr>
          <a:xfrm>
            <a:off x="814631" y="749643"/>
            <a:ext cx="5133088" cy="2520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t="6084" r="1154" b="2409"/>
          <a:stretch/>
        </p:blipFill>
        <p:spPr>
          <a:xfrm>
            <a:off x="814631" y="3600964"/>
            <a:ext cx="5100253" cy="3128319"/>
          </a:xfrm>
          <a:prstGeom prst="rect">
            <a:avLst/>
          </a:prstGeom>
        </p:spPr>
      </p:pic>
      <p:pic>
        <p:nvPicPr>
          <p:cNvPr id="1026" name="Picture 2" descr="https://sun9-46.userapi.com/impg/iMwGg6VOqVLxh-fDwTNC1urV_0mFlLAc2ooIlg/OAMtboKB2Gs.jpg?size=1024x768&amp;quality=95&amp;sign=ccaab26d97077f5cfe6f41056368af1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9223"/>
          <a:stretch/>
        </p:blipFill>
        <p:spPr bwMode="auto">
          <a:xfrm>
            <a:off x="7076303" y="3698789"/>
            <a:ext cx="4334899" cy="303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0767" y="185524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Событийное, экологическое….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8" y="666147"/>
            <a:ext cx="3471809" cy="2603857"/>
          </a:xfrm>
          <a:prstGeom prst="rect">
            <a:avLst/>
          </a:prstGeom>
        </p:spPr>
      </p:pic>
      <p:pic>
        <p:nvPicPr>
          <p:cNvPr id="3074" name="Picture 2" descr="https://sun9-69.userapi.com/impg/hs1OiqrOVudrO2MriPcPaYNILNLUejHA50plVQ/UyW-0Z-3jbI.jpg?size=1600x966&amp;quality=95&amp;sign=2137654bfc14bf4086baaeb3a33f8da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4" y="3726592"/>
            <a:ext cx="4112739" cy="24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627" r="10944" b="-968"/>
          <a:stretch/>
        </p:blipFill>
        <p:spPr>
          <a:xfrm>
            <a:off x="4784912" y="3763954"/>
            <a:ext cx="4232107" cy="2445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45" y="45248"/>
            <a:ext cx="2439945" cy="3253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2494" r="38605" b="5215"/>
          <a:stretch/>
        </p:blipFill>
        <p:spPr>
          <a:xfrm>
            <a:off x="9875108" y="3261907"/>
            <a:ext cx="2075935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5372" y="45935"/>
            <a:ext cx="450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Продвижение </a:t>
            </a:r>
            <a:r>
              <a:rPr lang="ru-RU" b="1" dirty="0" err="1" smtClean="0">
                <a:solidFill>
                  <a:srgbClr val="C00000"/>
                </a:solidFill>
              </a:rPr>
              <a:t>волонтерства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un9-27.userapi.com/impg/0cJDE4OFRke42vEqmurfDeAJYVwaWGGYqZ7DGA/vpYrd8L7u6g.jpg?size=1546x1098&amp;quality=95&amp;sign=dc55af08f4de507bd925ec9a2199111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31" y="679678"/>
            <a:ext cx="3635817" cy="2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3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005" y="2493545"/>
            <a:ext cx="6096000" cy="11866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downloader.disk.yandex.ru/preview/565f66548770b62913b0cb32be6125cc1e104c4147fb28fb70077ad3d24cc94a/63e2072d/qVIzQGAt8XOxIvXxuiTJaXKvJJcT4dWXPrDqmmpRp4MFhiT-y-pXwo6oIFzxL9hdEg4chYMSf3TDujaDVjqxrg%3D%3D?uid=0&amp;filename=CO0A1483.JPG&amp;disposition=inline&amp;hash=&amp;limit=0&amp;content_type=image%2Fjpeg&amp;owner_uid=0&amp;tknv=v2&amp;size=1920x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92" y="1351702"/>
            <a:ext cx="7339913" cy="489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728" y="162735"/>
            <a:ext cx="721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Центр Серебряного </a:t>
            </a:r>
            <a:r>
              <a:rPr lang="ru-RU" dirty="0" err="1" smtClean="0"/>
              <a:t>волонтерства</a:t>
            </a:r>
            <a:r>
              <a:rPr lang="ru-RU" dirty="0" smtClean="0"/>
              <a:t>. г. Новосибирск, ул. </a:t>
            </a:r>
            <a:r>
              <a:rPr lang="ru-RU" dirty="0" err="1" smtClean="0"/>
              <a:t>Серебренниковская</a:t>
            </a:r>
            <a:r>
              <a:rPr lang="ru-RU" dirty="0" smtClean="0"/>
              <a:t> 23</a:t>
            </a:r>
          </a:p>
          <a:p>
            <a:pPr algn="ctr"/>
            <a:r>
              <a:rPr lang="ru-RU" dirty="0" smtClean="0"/>
              <a:t>Тел. </a:t>
            </a:r>
            <a:r>
              <a:rPr lang="ru-RU" dirty="0"/>
              <a:t>(</a:t>
            </a:r>
            <a:r>
              <a:rPr lang="ru-RU" dirty="0" smtClean="0"/>
              <a:t>383) 223-40-43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4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5679" y="442743"/>
            <a:ext cx="10093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  </a:t>
            </a:r>
            <a:endParaRPr lang="ru-RU" dirty="0">
              <a:hlinkClick r:id="rId2"/>
            </a:endParaRPr>
          </a:p>
          <a:p>
            <a:endParaRPr lang="ru-RU" dirty="0"/>
          </a:p>
        </p:txBody>
      </p:sp>
      <p:pic>
        <p:nvPicPr>
          <p:cNvPr id="3" name="image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566" y="314340"/>
            <a:ext cx="8433879" cy="621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48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активное долголетие_Страница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84" y="230659"/>
            <a:ext cx="11024395" cy="6203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63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412" y="109752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Ассоциация волонтерских центров (АВЦ)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6611" y="1358772"/>
            <a:ext cx="10363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212529"/>
                </a:solidFill>
                <a:effectLst/>
                <a:latin typeface="PT Sans"/>
              </a:rPr>
              <a:t>Ассоциация волонтёрских центров (АВЦ)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PT Sans"/>
              </a:rPr>
              <a:t> – крупнейшая добровольческая организация в России, созданная в 2014 году по инициативе Президента России Владимира Путина с целью сохранения наследия волонтёрской программы XXII Олимпийских игр в Сочи и развития добровольческого движения и гражданской активности в стране.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65691" y="303032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12529"/>
                </a:solidFill>
                <a:effectLst/>
                <a:latin typeface="PT Sans"/>
              </a:rPr>
              <a:t>Ассоциация волонтерских центров реализует 9 федеральных программ: </a:t>
            </a:r>
          </a:p>
          <a:p>
            <a:pPr marL="342900" indent="-342900">
              <a:buFont typeface="+mj-lt"/>
              <a:buAutoNum type="arabicPeriod"/>
            </a:pPr>
            <a:r>
              <a:rPr lang="ru-RU" i="0" u="none" strike="noStrike" dirty="0" smtClean="0">
                <a:effectLst/>
                <a:latin typeface="PT Sans"/>
                <a:hlinkClick r:id="rId2"/>
              </a:rPr>
              <a:t>Всероссийский конкурс "Доброволец России"</a:t>
            </a:r>
            <a:r>
              <a:rPr lang="ru-RU" b="1" i="0" dirty="0" smtClean="0">
                <a:effectLst/>
                <a:latin typeface="PT Sans"/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3"/>
              </a:rPr>
              <a:t>Международная программа "Волонтеры мира"</a:t>
            </a:r>
            <a:endParaRPr lang="ru-RU" b="0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4"/>
              </a:rPr>
              <a:t>"</a:t>
            </a:r>
            <a:r>
              <a:rPr lang="ru-RU" b="1" i="0" u="none" strike="noStrike" dirty="0" smtClean="0">
                <a:effectLst/>
                <a:latin typeface="PT Sans"/>
                <a:hlinkClick r:id="rId4"/>
              </a:rPr>
              <a:t>Молоды душой" </a:t>
            </a:r>
            <a:endParaRPr lang="ru-RU" b="1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5"/>
              </a:rPr>
              <a:t>Общественное движение "Волонтеры культуры"</a:t>
            </a:r>
            <a:endParaRPr lang="ru-RU" b="0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i="0" u="none" strike="noStrike" dirty="0" smtClean="0">
                <a:effectLst/>
                <a:latin typeface="PT Sans"/>
                <a:hlinkClick r:id="rId6"/>
              </a:rPr>
              <a:t>Портал DOBRO.RU</a:t>
            </a:r>
            <a:endParaRPr lang="ru-RU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i="0" u="none" strike="noStrike" dirty="0" smtClean="0">
                <a:effectLst/>
                <a:latin typeface="PT Sans"/>
                <a:hlinkClick r:id="rId7"/>
              </a:rPr>
              <a:t>"Программа мобильности"</a:t>
            </a:r>
            <a:endParaRPr lang="ru-RU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8"/>
              </a:rPr>
              <a:t>Программа "СВОИ"</a:t>
            </a:r>
            <a:endParaRPr lang="ru-RU" b="0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9"/>
              </a:rPr>
              <a:t>Ресурсные центры</a:t>
            </a:r>
            <a:endParaRPr lang="ru-RU" b="0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10"/>
              </a:rPr>
              <a:t>"Ты решаешь!"</a:t>
            </a:r>
            <a:endParaRPr lang="ru-RU" b="0" i="0" dirty="0" smtClean="0">
              <a:effectLst/>
              <a:latin typeface="PT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 smtClean="0">
                <a:effectLst/>
                <a:latin typeface="PT Sans"/>
                <a:hlinkClick r:id="rId11"/>
              </a:rPr>
              <a:t>Центр компетенций</a:t>
            </a:r>
            <a:endParaRPr lang="ru-RU" b="0" i="0" dirty="0">
              <a:effectLst/>
              <a:latin typeface="PT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24" y="3888308"/>
            <a:ext cx="3701471" cy="27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активное долголетие_Страница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81" y="263610"/>
            <a:ext cx="11053677" cy="6219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0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презентация_Страница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881" y="215213"/>
            <a:ext cx="10989276" cy="6181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80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70" y="79460"/>
            <a:ext cx="3456030" cy="4608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7" y="2304019"/>
            <a:ext cx="3575222" cy="4766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56" y="518297"/>
            <a:ext cx="3244936" cy="4326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1931" y="79460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Спортивное </a:t>
            </a:r>
            <a:r>
              <a:rPr lang="ru-RU" b="1" dirty="0" err="1" smtClean="0">
                <a:solidFill>
                  <a:srgbClr val="C00000"/>
                </a:solidFill>
              </a:rPr>
              <a:t>волонтерство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92" y="2572990"/>
            <a:ext cx="2382853" cy="42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2046" y="0"/>
            <a:ext cx="36425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</a:rPr>
              <a:t>: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549" y="549588"/>
            <a:ext cx="11881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0" y="3120496"/>
            <a:ext cx="5666121" cy="3651007"/>
          </a:xfrm>
          <a:prstGeom prst="rect">
            <a:avLst/>
          </a:prstGeom>
        </p:spPr>
      </p:pic>
      <p:pic>
        <p:nvPicPr>
          <p:cNvPr id="2050" name="Picture 2" descr="https://sun9-9.userapi.com/impg/rcPnIUnDq8de7SD5YUbPjExW3f-szkShDGM4VA/9a4L6uehARg.jpg?size=1920x1440&amp;quality=95&amp;sign=e48adef2ea9b2f32dcd0decaad875e5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39" y="266625"/>
            <a:ext cx="3646893" cy="27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85.userapi.com/impg/dfzoovG8946fLjlxn5N7ZYd3o01RebPfXjuwXA/lG7TIec2tsk.jpg?size=1280x960&amp;quality=96&amp;sign=2079753b48cb65ac35b3292547fbbd9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80" y="3546423"/>
            <a:ext cx="4173695" cy="31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9.userapi.com/impg/C3o_a_eUOz_m8DEIoYGP2dfpRfGAQuSaT4uodA/R8kSSmrfYUE.jpg?size=1280x960&amp;quality=95&amp;sign=8089875c82a875ed1ad1af77f5703c7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84" y="94696"/>
            <a:ext cx="4360562" cy="32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6194" y="2295836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22" y="3946458"/>
            <a:ext cx="3764076" cy="2823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2" y="3452203"/>
            <a:ext cx="2487984" cy="331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25" y="535415"/>
            <a:ext cx="4547287" cy="3032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1" y="535415"/>
            <a:ext cx="4548175" cy="303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6860" y="51371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Военно-патриотическое </a:t>
            </a:r>
            <a:r>
              <a:rPr lang="ru-RU" b="1" dirty="0" err="1" smtClean="0">
                <a:solidFill>
                  <a:srgbClr val="C00000"/>
                </a:solidFill>
              </a:rPr>
              <a:t>волонтерство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1995</TotalTime>
  <Words>57</Words>
  <Application>Microsoft Office PowerPoint</Application>
  <PresentationFormat>Широкоэкранный</PresentationFormat>
  <Paragraphs>28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</vt:lpstr>
      <vt:lpstr>PT Sans</vt:lpstr>
      <vt:lpstr>Segoe UI Historic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Ассоциация волонтерских центров (АВЦ)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116</cp:revision>
  <cp:lastPrinted>2020-10-15T02:59:45Z</cp:lastPrinted>
  <dcterms:created xsi:type="dcterms:W3CDTF">2020-10-12T07:23:35Z</dcterms:created>
  <dcterms:modified xsi:type="dcterms:W3CDTF">2023-02-07T11:39:23Z</dcterms:modified>
</cp:coreProperties>
</file>