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3CD12"/>
    <a:srgbClr val="E1A61E"/>
    <a:srgbClr val="4E70DF"/>
    <a:srgbClr val="272D4D"/>
    <a:srgbClr val="183048"/>
    <a:srgbClr val="0F1923"/>
    <a:srgbClr val="FFA7D2"/>
    <a:srgbClr val="2388D8"/>
    <a:srgbClr val="C5F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8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0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7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8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9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2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7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5CFFA-CF77-4A2C-A7F4-A611E22BC62F}" type="datetimeFigureOut">
              <a:rPr lang="ru-RU" smtClean="0"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601C-061A-43F9-9572-A8D8F5A76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6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8" y="-1094016"/>
            <a:ext cx="9002486" cy="900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565" y="4506685"/>
            <a:ext cx="5839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Олеся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государственный педагогический  университет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208" y="-924200"/>
            <a:ext cx="13419909" cy="1006493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666208" y="2012011"/>
            <a:ext cx="6518367" cy="6113418"/>
          </a:xfrm>
          <a:prstGeom prst="ellipse">
            <a:avLst/>
          </a:prstGeom>
          <a:solidFill>
            <a:srgbClr val="D0CC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36914" y="2012011"/>
            <a:ext cx="39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 smtClean="0">
                <a:solidFill>
                  <a:srgbClr val="1A2B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96343"/>
            <a:ext cx="60089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900" b="1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регулярной</a:t>
            </a:r>
            <a:r>
              <a:rPr lang="ru-RU" sz="2900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долгосрочной </a:t>
            </a:r>
            <a:r>
              <a:rPr lang="ru-RU" sz="2900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команды волонтеров с детьми находящимися на лечении преимущественно в </a:t>
            </a:r>
            <a:r>
              <a:rPr lang="ru-RU" sz="2900" b="1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онкологических отделениях</a:t>
            </a:r>
            <a:r>
              <a:rPr lang="ru-RU" sz="2900" dirty="0" smtClean="0">
                <a:solidFill>
                  <a:srgbClr val="313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Барнаула </a:t>
            </a:r>
            <a:endParaRPr lang="ru-RU" sz="2900" dirty="0">
              <a:solidFill>
                <a:srgbClr val="313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792606" y="-1506072"/>
            <a:ext cx="9359921" cy="9746045"/>
          </a:xfrm>
          <a:prstGeom prst="flowChartInputOutp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данные 2"/>
          <p:cNvSpPr/>
          <p:nvPr/>
        </p:nvSpPr>
        <p:spPr>
          <a:xfrm>
            <a:off x="-1191552" y="-480741"/>
            <a:ext cx="5795682" cy="8248234"/>
          </a:xfrm>
          <a:prstGeom prst="flowChartInputOutp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данные 3"/>
          <p:cNvSpPr/>
          <p:nvPr/>
        </p:nvSpPr>
        <p:spPr>
          <a:xfrm>
            <a:off x="6655523" y="-664093"/>
            <a:ext cx="6994009" cy="9746045"/>
          </a:xfrm>
          <a:prstGeom prst="flowChartInputOutp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51583" y="2936966"/>
            <a:ext cx="6521823" cy="3996361"/>
          </a:xfrm>
          <a:prstGeom prst="roundRect">
            <a:avLst/>
          </a:prstGeom>
          <a:solidFill>
            <a:srgbClr val="F0E32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7415" y="2736173"/>
            <a:ext cx="299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82" y="3643376"/>
            <a:ext cx="65360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социального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 организация команды волонтеров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волонтеров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посещения волонтерами учреждений здравоохранения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7535" y="-240831"/>
            <a:ext cx="7180730" cy="4988859"/>
          </a:xfrm>
          <a:prstGeom prst="roundRect">
            <a:avLst/>
          </a:prstGeom>
          <a:solidFill>
            <a:srgbClr val="3EA7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14429" y="510988"/>
            <a:ext cx="6051947" cy="369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14429" y="363071"/>
            <a:ext cx="5424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4429" y="1273543"/>
            <a:ext cx="4601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Тренинговый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83" y="14256"/>
            <a:ext cx="5282838" cy="6674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96495" y="14256"/>
            <a:ext cx="6379026" cy="6674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9451" y="91442"/>
            <a:ext cx="512935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волонтера "Радость в каждую палату "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пожалуйста анкету. После чего вам на почту будет выслано письмо о том, где и когда пройдёт встреча-знакомство.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Имя Отчество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дд.мм.гг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0392" y="-92132"/>
            <a:ext cx="539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тренингов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23355"/>
              </p:ext>
            </p:extLst>
          </p:nvPr>
        </p:nvGraphicFramePr>
        <p:xfrm>
          <a:off x="5803175" y="570041"/>
          <a:ext cx="6001292" cy="606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646">
                  <a:extLst>
                    <a:ext uri="{9D8B030D-6E8A-4147-A177-3AD203B41FA5}">
                      <a16:colId xmlns:a16="http://schemas.microsoft.com/office/drawing/2014/main" val="2956818188"/>
                    </a:ext>
                  </a:extLst>
                </a:gridCol>
                <a:gridCol w="3000646">
                  <a:extLst>
                    <a:ext uri="{9D8B030D-6E8A-4147-A177-3AD203B41FA5}">
                      <a16:colId xmlns:a16="http://schemas.microsoft.com/office/drawing/2014/main" val="17116747"/>
                    </a:ext>
                  </a:extLst>
                </a:gridCol>
              </a:tblGrid>
              <a:tr h="5617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«Команда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мечты»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Коршунова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 – специалист РЦД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61611"/>
                  </a:ext>
                </a:extLst>
              </a:tr>
              <a:tr h="6794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противостоять стрессу?»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Коршунова И.А – специалист РЦД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750725"/>
                  </a:ext>
                </a:extLst>
              </a:tr>
              <a:tr h="9392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«Эмоциональный интеллект»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Н.В. Мжельская преподаватель кафедры специальной педагогики и психологии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974473"/>
                  </a:ext>
                </a:extLst>
              </a:tr>
              <a:tr h="7982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«Невербальное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общение»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Берлизова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 регионального отделения «Волонтеры Победы»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508122"/>
                  </a:ext>
                </a:extLst>
              </a:tr>
              <a:tr h="5617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 избежать конфликта ?»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Л.Н. Михеенко-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молодежный тренер МТ «Форсайт»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13813"/>
                  </a:ext>
                </a:extLst>
              </a:tr>
              <a:tr h="3252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Сказкотерапия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Агафонова О.Е.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799365"/>
                  </a:ext>
                </a:extLst>
              </a:tr>
              <a:tr h="5617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такое игра и как ее проводить ?»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Агафонова О.Е.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808098"/>
                  </a:ext>
                </a:extLst>
              </a:tr>
              <a:tr h="3252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ораторского искусства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Е.А.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Захарова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755549"/>
                  </a:ext>
                </a:extLst>
              </a:tr>
              <a:tr h="5617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«Обычные,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особенные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Н.В. Мжельская преподаватель кафедры…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650640"/>
                  </a:ext>
                </a:extLst>
              </a:tr>
              <a:tr h="6208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такое рефлексия и зачем она нужна ?»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Агафонова О.Е.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3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29"/>
            <a:ext cx="12209417" cy="9157062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-230776" y="3265714"/>
            <a:ext cx="5482044" cy="4996546"/>
          </a:xfrm>
          <a:prstGeom prst="ellipse">
            <a:avLst/>
          </a:prstGeom>
          <a:solidFill>
            <a:srgbClr val="E1A61E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055429" y="-657498"/>
            <a:ext cx="5251268" cy="4833258"/>
          </a:xfrm>
          <a:prstGeom prst="ellipse">
            <a:avLst/>
          </a:prstGeom>
          <a:solidFill>
            <a:srgbClr val="FFA7D2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9532" y="3429002"/>
            <a:ext cx="3161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    показатели </a:t>
            </a:r>
            <a:endParaRPr lang="ru-RU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497" y="4340161"/>
            <a:ext cx="4467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волонтеров –организаторов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60-70 детей и родителей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48 мероприятий в год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1933" y="-152997"/>
            <a:ext cx="4132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2388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 </a:t>
            </a:r>
            <a:endParaRPr lang="ru-RU" sz="3200" b="1" i="1" dirty="0">
              <a:solidFill>
                <a:srgbClr val="238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069" y="894853"/>
            <a:ext cx="4153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4E7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психологического напряжения </a:t>
            </a:r>
            <a:endParaRPr lang="ru-RU" sz="2800" b="1" dirty="0">
              <a:solidFill>
                <a:srgbClr val="4E70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4E70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позитивного настроя </a:t>
            </a:r>
            <a:endParaRPr lang="ru-RU" sz="2800" b="1" dirty="0">
              <a:solidFill>
                <a:srgbClr val="4E70D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794" y="0"/>
            <a:ext cx="825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Партнеры проекта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88719" y="1108723"/>
            <a:ext cx="2952206" cy="278238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3C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93771" y="1108723"/>
            <a:ext cx="3100252" cy="27823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3C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55428" y="1108723"/>
            <a:ext cx="2952206" cy="278238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3C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4766" y="4036423"/>
            <a:ext cx="373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АКБОФ «Алтайский центр развития добровольчества»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3771" y="4036423"/>
            <a:ext cx="4049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молодежной политики и реализации программ общественного развития Алтайского края</a:t>
            </a:r>
          </a:p>
          <a:p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73588" y="4036423"/>
            <a:ext cx="36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социально-педагогической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АлтГПУ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8" y="-1094016"/>
            <a:ext cx="9002486" cy="9002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5565" y="4506685"/>
            <a:ext cx="5839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Олеся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государственный педагогический  университет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261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18</cp:revision>
  <dcterms:created xsi:type="dcterms:W3CDTF">2019-10-24T14:38:40Z</dcterms:created>
  <dcterms:modified xsi:type="dcterms:W3CDTF">2019-10-24T17:28:42Z</dcterms:modified>
</cp:coreProperties>
</file>