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1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3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762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6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0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9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3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2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6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9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6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2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4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7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8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9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0EEE-C3A5-46CF-9D07-418450065EA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DF4B46-1EE3-4CD5-BA3E-97829D07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5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724" y="1472717"/>
            <a:ext cx="7766936" cy="1646302"/>
          </a:xfrm>
        </p:spPr>
        <p:txBody>
          <a:bodyPr/>
          <a:lstStyle/>
          <a:p>
            <a:r>
              <a:rPr lang="ru-RU" dirty="0" smtClean="0"/>
              <a:t>Волонтерский отряд «Доброе сердце»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8724" y="3415107"/>
            <a:ext cx="7766936" cy="1096899"/>
          </a:xfrm>
        </p:spPr>
        <p:txBody>
          <a:bodyPr/>
          <a:lstStyle/>
          <a:p>
            <a:r>
              <a:rPr lang="ru-RU" dirty="0" smtClean="0"/>
              <a:t>МБОУ СОШ №4 г. Рассказово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9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7542" y="543350"/>
            <a:ext cx="1074637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0" u="sng" dirty="0" smtClean="0">
                <a:solidFill>
                  <a:srgbClr val="1A1A1A"/>
                </a:solidFill>
                <a:effectLst/>
                <a:latin typeface="YS Text"/>
              </a:rPr>
              <a:t>Цели и задачи </a:t>
            </a:r>
            <a:r>
              <a:rPr lang="ru-RU" sz="1400" b="1" i="0" u="sng" dirty="0" err="1" smtClean="0">
                <a:solidFill>
                  <a:srgbClr val="1A1A1A"/>
                </a:solidFill>
                <a:effectLst/>
                <a:latin typeface="YS Text"/>
              </a:rPr>
              <a:t>волонтѐрского</a:t>
            </a:r>
            <a:r>
              <a:rPr lang="ru-RU" sz="1400" b="1" i="0" u="sng" dirty="0" smtClean="0">
                <a:solidFill>
                  <a:srgbClr val="1A1A1A"/>
                </a:solidFill>
                <a:effectLst/>
                <a:latin typeface="YS Text"/>
              </a:rPr>
              <a:t> отряда.</a:t>
            </a:r>
          </a:p>
          <a:p>
            <a:pPr algn="just"/>
            <a:endParaRPr lang="ru-RU" sz="1400" b="1" i="0" dirty="0" smtClean="0">
              <a:solidFill>
                <a:srgbClr val="1A1A1A"/>
              </a:solidFill>
              <a:effectLst/>
              <a:latin typeface="YS Text"/>
            </a:endParaRP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Целями деятельности </a:t>
            </a:r>
            <a:r>
              <a:rPr lang="ru-RU" sz="1400" b="0" i="0" dirty="0" err="1" smtClean="0">
                <a:solidFill>
                  <a:srgbClr val="1A1A1A"/>
                </a:solidFill>
                <a:effectLst/>
                <a:latin typeface="YS Text"/>
              </a:rPr>
              <a:t>волонтѐрского</a:t>
            </a:r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 отряда являются: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‒ пропаганда идей добровольческого труда на благо общества;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‒ формирование ценностей в </a:t>
            </a:r>
            <a:r>
              <a:rPr lang="ru-RU" sz="1400" b="0" i="0" dirty="0" err="1" smtClean="0">
                <a:solidFill>
                  <a:srgbClr val="1A1A1A"/>
                </a:solidFill>
                <a:effectLst/>
                <a:latin typeface="YS Text"/>
              </a:rPr>
              <a:t>молодѐжной</a:t>
            </a:r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 культуре, направленных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на неприятие социально опасных привычек, ориентацию на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здоровый образ жизни и оказание социальной помощи;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‒ развитие у обучающихся высоких нравственных качеств </a:t>
            </a:r>
            <a:r>
              <a:rPr lang="ru-RU" sz="1400" b="0" i="0" dirty="0" err="1" smtClean="0">
                <a:solidFill>
                  <a:srgbClr val="1A1A1A"/>
                </a:solidFill>
                <a:effectLst/>
                <a:latin typeface="YS Text"/>
              </a:rPr>
              <a:t>путѐм</a:t>
            </a:r>
            <a:endParaRPr lang="ru-RU" sz="1400" b="0" i="0" dirty="0" smtClean="0">
              <a:solidFill>
                <a:srgbClr val="1A1A1A"/>
              </a:solidFill>
              <a:effectLst/>
              <a:latin typeface="YS Text"/>
            </a:endParaRP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пропаганды идей здорового образа жизни, добровольного труда на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благо общества и привлечение обучающихся к решению социально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значимых проблем.</a:t>
            </a:r>
          </a:p>
          <a:p>
            <a:pPr algn="just"/>
            <a:endParaRPr lang="ru-RU" sz="1400" b="0" i="0" dirty="0" smtClean="0">
              <a:solidFill>
                <a:srgbClr val="1A1A1A"/>
              </a:solidFill>
              <a:effectLst/>
              <a:latin typeface="YS Text"/>
            </a:endParaRPr>
          </a:p>
          <a:p>
            <a:pPr algn="just"/>
            <a:r>
              <a:rPr lang="ru-RU" sz="1400" b="1" i="0" u="sng" dirty="0" smtClean="0">
                <a:solidFill>
                  <a:srgbClr val="1A1A1A"/>
                </a:solidFill>
                <a:effectLst/>
                <a:latin typeface="YS Text"/>
              </a:rPr>
              <a:t>Основными задачами деятельности отряда являются:</a:t>
            </a:r>
          </a:p>
          <a:p>
            <a:pPr algn="just"/>
            <a:endParaRPr lang="ru-RU" sz="1400" b="1" i="0" dirty="0" smtClean="0">
              <a:solidFill>
                <a:srgbClr val="1A1A1A"/>
              </a:solidFill>
              <a:effectLst/>
              <a:latin typeface="YS Text"/>
            </a:endParaRP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‒ вовлечение учащихся в проекты, связанные с профилактикой вредных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привычек, сохранением собственного здоровья, оказанием социально-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психологической и социально-педагогической поддержки различным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группам населения, охраной окружающей среды;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‒ внедрение социальных проектов, социальных программ, мероприятий,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акций и участие в них;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‒ вовлечение новых добровольцев в ряды </a:t>
            </a:r>
            <a:r>
              <a:rPr lang="ru-RU" sz="1400" b="0" i="0" dirty="0" err="1" smtClean="0">
                <a:solidFill>
                  <a:srgbClr val="1A1A1A"/>
                </a:solidFill>
                <a:effectLst/>
                <a:latin typeface="YS Text"/>
              </a:rPr>
              <a:t>волонтѐрского</a:t>
            </a:r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 движения;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‒ воспитание у учащихся активной гражданской позиции, формирование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лидерских и нравственно-этических качеств, чувства патриотизма;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‒ оказание помощи подросткам в профессиональной ориентации;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‒ вовлечение учащихся в проекты, связанные с профилактикой вредных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привычек, сохранением собственного здоровья, охраной окружающей</a:t>
            </a:r>
          </a:p>
          <a:p>
            <a:pPr algn="just"/>
            <a:r>
              <a:rPr lang="ru-RU" sz="1400" b="0" i="0" dirty="0" smtClean="0">
                <a:solidFill>
                  <a:srgbClr val="1A1A1A"/>
                </a:solidFill>
                <a:effectLst/>
                <a:latin typeface="YS Text"/>
              </a:rPr>
              <a:t>среды.</a:t>
            </a:r>
            <a:endParaRPr lang="ru-RU" sz="1400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258493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826" y="409303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Руководители добровольческого отряда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49" y="2023296"/>
            <a:ext cx="2041797" cy="285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76" y="2057098"/>
            <a:ext cx="2116950" cy="282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5231" y="4970710"/>
            <a:ext cx="400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Путрашик</a:t>
            </a:r>
            <a:r>
              <a:rPr lang="ru-RU" dirty="0" smtClean="0"/>
              <a:t> Илья Иванович</a:t>
            </a:r>
          </a:p>
          <a:p>
            <a:pPr algn="ctr"/>
            <a:r>
              <a:rPr lang="ru-RU" dirty="0" smtClean="0"/>
              <a:t>Советник директора по воспитанию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92535" y="4970709"/>
            <a:ext cx="400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Сазонова Екатерина Александровна</a:t>
            </a:r>
          </a:p>
          <a:p>
            <a:pPr algn="ctr"/>
            <a:r>
              <a:rPr lang="ru-RU" dirty="0" smtClean="0"/>
              <a:t>Педагог-организатор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82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ребята являются волонтерами множества городских и школьных проектов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" y="1942011"/>
            <a:ext cx="4319451" cy="323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21" y="3251200"/>
            <a:ext cx="4319450" cy="323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94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06" y="3087147"/>
            <a:ext cx="4365302" cy="32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2" y="460044"/>
            <a:ext cx="4365302" cy="32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52" y="460044"/>
            <a:ext cx="4365302" cy="327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322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Проф. ориентация;</a:t>
            </a:r>
          </a:p>
          <a:p>
            <a:r>
              <a:rPr lang="ru-RU" dirty="0" smtClean="0"/>
              <a:t>Образование и наставничество;</a:t>
            </a:r>
          </a:p>
          <a:p>
            <a:r>
              <a:rPr lang="ru-RU" dirty="0" smtClean="0"/>
              <a:t>Безопасность жизнедеятельности;</a:t>
            </a:r>
          </a:p>
          <a:p>
            <a:r>
              <a:rPr lang="ru-RU" dirty="0" smtClean="0"/>
              <a:t>Социальное направление;</a:t>
            </a:r>
          </a:p>
          <a:p>
            <a:r>
              <a:rPr lang="ru-RU" dirty="0" smtClean="0"/>
              <a:t>Экологическое;</a:t>
            </a:r>
          </a:p>
          <a:p>
            <a:r>
              <a:rPr lang="ru-RU" dirty="0" smtClean="0"/>
              <a:t>Здоровый образ жизни;</a:t>
            </a:r>
          </a:p>
          <a:p>
            <a:r>
              <a:rPr lang="ru-RU" dirty="0" smtClean="0"/>
              <a:t>Культурно-историческое наследие.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3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7" y="418011"/>
            <a:ext cx="5323113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82" y="2534193"/>
            <a:ext cx="5042263" cy="378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17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Следите за нами в социальных сетях и на сайте образовательной организации…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2382185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https://vk.com/sosh4rass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334" y="3018636"/>
            <a:ext cx="363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https://vk.com/public178180111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7334" y="3655087"/>
            <a:ext cx="561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https://shkola4rasskazovo-r68.gosweb.gosuslugi.ru/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99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46" y="2873829"/>
            <a:ext cx="8596668" cy="1320800"/>
          </a:xfrm>
        </p:spPr>
        <p:txBody>
          <a:bodyPr/>
          <a:lstStyle/>
          <a:p>
            <a:r>
              <a:rPr lang="ru-RU" dirty="0">
                <a:latin typeface="YS Text"/>
              </a:rPr>
              <a:t>Истинное </a:t>
            </a:r>
            <a:r>
              <a:rPr lang="ru-RU" dirty="0" smtClean="0">
                <a:latin typeface="YS Text"/>
              </a:rPr>
              <a:t>счастье - помогать </a:t>
            </a:r>
            <a:r>
              <a:rPr lang="ru-RU" dirty="0">
                <a:latin typeface="YS Text"/>
              </a:rPr>
              <a:t>другим.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409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269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 3</vt:lpstr>
      <vt:lpstr>YS Text</vt:lpstr>
      <vt:lpstr>Аспект</vt:lpstr>
      <vt:lpstr>Волонтерский отряд «Доброе сердце»</vt:lpstr>
      <vt:lpstr>Презентация PowerPoint</vt:lpstr>
      <vt:lpstr>Руководители добровольческого отряда</vt:lpstr>
      <vt:lpstr>Наши ребята являются волонтерами множества городских и школьных проектов</vt:lpstr>
      <vt:lpstr>Презентация PowerPoint</vt:lpstr>
      <vt:lpstr>Направления деятельности:</vt:lpstr>
      <vt:lpstr>Презентация PowerPoint</vt:lpstr>
      <vt:lpstr>Следите за нами в социальных сетях и на сайте образовательной организации…  </vt:lpstr>
      <vt:lpstr>Истинное счастье - помогать другим.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«Доброе сердце»</dc:title>
  <dc:creator>HONOR</dc:creator>
  <cp:lastModifiedBy>HONOR</cp:lastModifiedBy>
  <cp:revision>4</cp:revision>
  <dcterms:created xsi:type="dcterms:W3CDTF">2023-10-20T07:46:51Z</dcterms:created>
  <dcterms:modified xsi:type="dcterms:W3CDTF">2023-10-20T08:33:15Z</dcterms:modified>
</cp:coreProperties>
</file>