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8" r:id="rId2"/>
    <p:sldId id="269" r:id="rId3"/>
    <p:sldId id="304" r:id="rId4"/>
    <p:sldId id="308" r:id="rId5"/>
    <p:sldId id="309" r:id="rId6"/>
    <p:sldId id="310" r:id="rId7"/>
    <p:sldId id="31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84767" autoAdjust="0"/>
  </p:normalViewPr>
  <p:slideViewPr>
    <p:cSldViewPr snapToGrid="0">
      <p:cViewPr varScale="1">
        <p:scale>
          <a:sx n="98" d="100"/>
          <a:sy n="98" d="100"/>
        </p:scale>
        <p:origin x="-23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FC2BF-3F34-4CEF-BDFD-4310D7D5D2AC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8C75F-5F08-4C20-9CF2-90EC513AD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5915E-2FD9-45B4-813A-1225231DFF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9441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7000">
        <p:fade/>
      </p:transition>
    </mc:Choice>
    <mc:Fallback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BB52C-45C8-4385-BC1C-BF2CB9F466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0411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7000">
        <p:fade/>
      </p:transition>
    </mc:Choice>
    <mc:Fallback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022F3-ABB7-478D-AC08-2586340614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7393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7000">
        <p:fade/>
      </p:transition>
    </mc:Choice>
    <mc:Fallback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0C4E8-17E9-40C0-903C-2C98DCEDB7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8205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7000">
        <p:fade/>
      </p:transition>
    </mc:Choice>
    <mc:Fallback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64299-8516-4BD6-987B-F4B982BC75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866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7000">
        <p:fade/>
      </p:transition>
    </mc:Choice>
    <mc:Fallback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099D8-C2E0-434C-B329-561F9D8B4F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2972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7000">
        <p:fade/>
      </p:transition>
    </mc:Choice>
    <mc:Fallback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F67ED-3172-4626-BEF8-05E9720D30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7427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7000">
        <p:fade/>
      </p:transition>
    </mc:Choice>
    <mc:Fallback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F25F9-5504-4FFA-9810-79FA2ED1EC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8508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7000">
        <p:fade/>
      </p:transition>
    </mc:Choice>
    <mc:Fallback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5C8D9-F87F-443C-9706-08D4741D92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8628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7000">
        <p:fade/>
      </p:transition>
    </mc:Choice>
    <mc:Fallback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E7A77A-4B50-4B0B-A31D-2A5EE47AB3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0061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7000">
        <p:fade/>
      </p:transition>
    </mc:Choice>
    <mc:Fallback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11C8F-2284-42CA-96E0-24968A3FE7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0104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7000">
        <p:fade/>
      </p:transition>
    </mc:Choice>
    <mc:Fallback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FA9DF4-97BD-44FA-9CA1-7826A908F6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215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50" advClick="0" advTm="7000">
        <p:fade/>
      </p:transition>
    </mc:Choice>
    <mc:Fallback>
      <p:transition spd="slow" advClick="0" advTm="7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image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61770" y="442447"/>
            <a:ext cx="3161005" cy="4686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1522480" y="2020529"/>
            <a:ext cx="3993417" cy="3480619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Родилась 26 августа 1925 года в селе </a:t>
            </a:r>
            <a:r>
              <a:rPr lang="ru-RU" altLang="ru-RU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Иваньково</a:t>
            </a: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Ленинградской области. </a:t>
            </a:r>
          </a:p>
          <a:p>
            <a:pPr marR="0"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войны                               находилась в блокадном Ленинграде. Помогала разбирать завалы  и тушить фугасные бомбы, которые сбрасывали с самолетов на осажденный город. </a:t>
            </a:r>
            <a:endParaRPr lang="ru-RU" alt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6285" y="324153"/>
            <a:ext cx="3297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Антоновская Антонина Николаевна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28800" y="5679260"/>
            <a:ext cx="6886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Была эвакуирована в 1942 году по Ладожскому озеру. Умерла в 2007 году.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7000">
        <p:fad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image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1387" y="855408"/>
            <a:ext cx="3285133" cy="451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1236408" y="1430594"/>
            <a:ext cx="4367980" cy="463264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Родился в 1899 году в Рязанской области в селе </a:t>
            </a:r>
            <a:r>
              <a:rPr lang="ru-RU" altLang="ru-RU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Гляткова</a:t>
            </a: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крестьянской семье. Перед войной работал председателем колхоза. С начала войны получил </a:t>
            </a:r>
            <a:r>
              <a:rPr lang="ru-RU" altLang="ru-RU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бронь</a:t>
            </a: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целый год добивался отправки на фронт добровольцем. 6 июля 1942 года погиб на войне и был захоронен в Ульяновском районе Орловской области. </a:t>
            </a:r>
          </a:p>
          <a:p>
            <a:pPr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7859" y="216712"/>
            <a:ext cx="4940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Лаптев</a:t>
            </a:r>
          </a:p>
          <a:p>
            <a:pPr marL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Родион Иванович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14052" y="5941079"/>
            <a:ext cx="6887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супруга не верила в смерть мужа и до самой кончины ждала его возвращения.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7000">
        <p:fad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4686407087&amp;t=3&amp;plc=WEB&amp;tkn=*kbkfahNelqFJEFwZcvvi4VBBGZs">
            <a:extLst>
              <a:ext uri="{FF2B5EF4-FFF2-40B4-BE49-F238E27FC236}">
                <a16:creationId xmlns:a16="http://schemas.microsoft.com/office/drawing/2014/main" xmlns="" id="{BF77A75B-D346-457D-A48F-40332F52B3F1}"/>
              </a:ext>
            </a:extLst>
          </p:cNvPr>
          <p:cNvPicPr/>
          <p:nvPr/>
        </p:nvPicPr>
        <p:blipFill>
          <a:blip r:embed="rId2" cstate="print"/>
          <a:srcRect r="10369" b="10457"/>
          <a:stretch>
            <a:fillRect/>
          </a:stretch>
        </p:blipFill>
        <p:spPr bwMode="auto">
          <a:xfrm>
            <a:off x="5610852" y="0"/>
            <a:ext cx="3361786" cy="468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56970" y="2656517"/>
            <a:ext cx="395265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spcAft>
                <a:spcPts val="600"/>
              </a:spcAft>
            </a:pP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Родился в 1908 году на хуторе </a:t>
            </a:r>
            <a:r>
              <a:rPr lang="ru-RU" altLang="ru-RU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Волоцский</a:t>
            </a: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Ростовская обл., </a:t>
            </a:r>
            <a:r>
              <a:rPr lang="ru-RU" altLang="ru-RU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Селивановский</a:t>
            </a: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р-н.</a:t>
            </a:r>
          </a:p>
          <a:p>
            <a:pPr algn="just" fontAlgn="base">
              <a:spcAft>
                <a:spcPts val="0"/>
              </a:spcAft>
            </a:pP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Призвали в </a:t>
            </a:r>
            <a:r>
              <a:rPr lang="ru-RU" altLang="ru-RU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Селивановский</a:t>
            </a: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РВК. Последнее место службы   353 </a:t>
            </a:r>
            <a:r>
              <a:rPr lang="ru-RU" altLang="ru-RU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</a:t>
            </a: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1840" y="813464"/>
            <a:ext cx="3021033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Попов Павел Ефимович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4835" y="5570095"/>
            <a:ext cx="68739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17.11.1941 пропал без вести в районе села Султан Салы Ростовская обл., </a:t>
            </a:r>
            <a:r>
              <a:rPr lang="ru-RU" altLang="ru-RU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Мясниковский</a:t>
            </a: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р-н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7000">
        <p:fad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00000251.jpg">
            <a:extLst>
              <a:ext uri="{FF2B5EF4-FFF2-40B4-BE49-F238E27FC236}">
                <a16:creationId xmlns:a16="http://schemas.microsoft.com/office/drawing/2014/main" xmlns="" id="{ABB8A623-CF17-4485-8110-7710E8E4E05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406" y="306371"/>
            <a:ext cx="8264183" cy="627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7000">
        <p:fad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02.jpg">
            <a:extLst>
              <a:ext uri="{FF2B5EF4-FFF2-40B4-BE49-F238E27FC236}">
                <a16:creationId xmlns:a16="http://schemas.microsoft.com/office/drawing/2014/main" xmlns="" id="{4C7A941F-0A9C-4F86-A3EC-C89C1FB4CBDB}"/>
              </a:ext>
            </a:extLst>
          </p:cNvPr>
          <p:cNvPicPr/>
          <p:nvPr/>
        </p:nvPicPr>
        <p:blipFill>
          <a:blip r:embed="rId2" cstate="print"/>
          <a:srcRect l="73437" t="35147"/>
          <a:stretch>
            <a:fillRect/>
          </a:stretch>
        </p:blipFill>
        <p:spPr>
          <a:xfrm>
            <a:off x="1512593" y="545690"/>
            <a:ext cx="3000414" cy="46752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84948" y="103237"/>
            <a:ext cx="3259394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Афонина</a:t>
            </a:r>
            <a:r>
              <a:rPr lang="ru-RU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Степанида </a:t>
            </a:r>
            <a:r>
              <a:rPr lang="ru-RU" altLang="ru-RU" sz="3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Арсентьевна</a:t>
            </a:r>
            <a:endParaRPr lang="ru-RU" altLang="ru-RU" sz="3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0491" y="2653318"/>
            <a:ext cx="4306528" cy="29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lnSpc>
                <a:spcPct val="115000"/>
              </a:lnSpc>
              <a:spcAft>
                <a:spcPts val="600"/>
              </a:spcAft>
            </a:pP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Родилась 7 ноября 1917 года.</a:t>
            </a:r>
          </a:p>
          <a:p>
            <a:pPr algn="just" fontAlgn="t">
              <a:lnSpc>
                <a:spcPct val="115000"/>
              </a:lnSpc>
              <a:spcAft>
                <a:spcPts val="0"/>
              </a:spcAft>
            </a:pP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призыва  </a:t>
            </a:r>
            <a:r>
              <a:rPr lang="ru-RU" altLang="ru-RU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Вешенский</a:t>
            </a: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РВК,  Ростовская обл., </a:t>
            </a:r>
            <a:r>
              <a:rPr lang="ru-RU" altLang="ru-RU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Вешенский</a:t>
            </a: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р-н  </a:t>
            </a:r>
          </a:p>
          <a:p>
            <a:pPr algn="just" fontAlgn="t">
              <a:lnSpc>
                <a:spcPct val="115000"/>
              </a:lnSpc>
              <a:spcAft>
                <a:spcPts val="600"/>
              </a:spcAft>
              <a:tabLst>
                <a:tab pos="2695575" algn="l"/>
              </a:tabLst>
            </a:pP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Воинская часть  823 </a:t>
            </a:r>
            <a:r>
              <a:rPr lang="ru-RU" altLang="ru-RU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</a:t>
            </a: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302 </a:t>
            </a:r>
            <a:r>
              <a:rPr lang="ru-RU" altLang="ru-RU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</a:t>
            </a: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поступления на службу  08.05.1943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7000">
        <p:fad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00000271.jpg">
            <a:extLst>
              <a:ext uri="{FF2B5EF4-FFF2-40B4-BE49-F238E27FC236}">
                <a16:creationId xmlns:a16="http://schemas.microsoft.com/office/drawing/2014/main" xmlns="" id="{5F5DB033-F3D4-426E-B1BB-CC3586D14F26}"/>
              </a:ext>
            </a:extLst>
          </p:cNvPr>
          <p:cNvPicPr/>
          <p:nvPr/>
        </p:nvPicPr>
        <p:blipFill>
          <a:blip r:embed="rId2" cstate="print"/>
          <a:srcRect t="46811" b="27221"/>
          <a:stretch>
            <a:fillRect/>
          </a:stretch>
        </p:blipFill>
        <p:spPr bwMode="auto">
          <a:xfrm>
            <a:off x="1473670" y="2869695"/>
            <a:ext cx="7168883" cy="274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87540" y="1175979"/>
            <a:ext cx="6533791" cy="94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t">
              <a:lnSpc>
                <a:spcPct val="115000"/>
              </a:lnSpc>
              <a:spcAft>
                <a:spcPts val="600"/>
              </a:spcAft>
            </a:pP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Награждена медалью «За боевые заслуги».</a:t>
            </a:r>
          </a:p>
          <a:p>
            <a:pPr lvl="0" algn="just" fontAlgn="t">
              <a:lnSpc>
                <a:spcPct val="115000"/>
              </a:lnSpc>
              <a:spcAft>
                <a:spcPts val="600"/>
              </a:spcAft>
            </a:pPr>
            <a:r>
              <a:rPr lang="ru-RU" alt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Умерла 2 декабря 1999 года.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7000">
        <p:fad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карта.jpg">
            <a:extLst>
              <a:ext uri="{FF2B5EF4-FFF2-40B4-BE49-F238E27FC236}">
                <a16:creationId xmlns:a16="http://schemas.microsoft.com/office/drawing/2014/main" xmlns="" id="{2FEA3B36-728E-4943-A405-264BEA548D2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0874" y="929148"/>
            <a:ext cx="7438157" cy="527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7000">
        <p:fad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196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День Победы_06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Белоконова Светлана  Сергеевна</dc:creator>
  <cp:lastModifiedBy>belokonova</cp:lastModifiedBy>
  <cp:revision>79</cp:revision>
  <dcterms:created xsi:type="dcterms:W3CDTF">2019-03-29T18:25:27Z</dcterms:created>
  <dcterms:modified xsi:type="dcterms:W3CDTF">2024-04-26T20:02:32Z</dcterms:modified>
</cp:coreProperties>
</file>