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99" r:id="rId6"/>
    <p:sldId id="286" r:id="rId7"/>
    <p:sldId id="258" r:id="rId8"/>
    <p:sldId id="264" r:id="rId9"/>
    <p:sldId id="288" r:id="rId10"/>
    <p:sldId id="289" r:id="rId11"/>
    <p:sldId id="292" r:id="rId12"/>
    <p:sldId id="293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9CFB8-EB6E-4B1A-B96D-322AED6B251F}" v="3" dt="2021-08-31T19:11:11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25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62CAB1C-0AA1-4053-A726-215D17585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9F6F74-5F3D-4C2B-8AC5-73761B2FB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06CAD-01BF-4A36-89A1-76183660094C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3774BE-A649-46E3-849C-B7115F877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EE0E8BA-5F10-4BE9-B74D-7AA6E4180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CE9-3899-402D-9557-B34889DA2F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759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3ADA9-1F11-4760-8ADD-071EFA0A529A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84F3-2271-4F8D-A0BC-8F40E6849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12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602CDF5-333B-4D96-98D8-CDFB79A8430E}"/>
              </a:ext>
            </a:extLst>
          </p:cNvPr>
          <p:cNvSpPr/>
          <p:nvPr userDrawn="1"/>
        </p:nvSpPr>
        <p:spPr>
          <a:xfrm>
            <a:off x="3415570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28C741F-060F-4718-A57B-A1162A01F72C}"/>
              </a:ext>
            </a:extLst>
          </p:cNvPr>
          <p:cNvSpPr/>
          <p:nvPr userDrawn="1"/>
        </p:nvSpPr>
        <p:spPr>
          <a:xfrm>
            <a:off x="1698549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667E4DE3-DDB5-444E-86D9-7B201F0BFC0F}"/>
              </a:ext>
            </a:extLst>
          </p:cNvPr>
          <p:cNvSpPr/>
          <p:nvPr userDrawn="1"/>
        </p:nvSpPr>
        <p:spPr>
          <a:xfrm>
            <a:off x="-12823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8" y="1895475"/>
            <a:ext cx="5679621" cy="2413965"/>
          </a:xfr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8" y="5597131"/>
            <a:ext cx="5050971" cy="472073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9578" y="5954904"/>
            <a:ext cx="2200154" cy="569912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455E561-1242-4C3A-8D37-3138CA80547F}"/>
              </a:ext>
            </a:extLst>
          </p:cNvPr>
          <p:cNvSpPr/>
          <p:nvPr userDrawn="1"/>
        </p:nvSpPr>
        <p:spPr>
          <a:xfrm>
            <a:off x="3415570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AFF298D-0F6B-4888-9B03-1FDDFE28B82B}"/>
              </a:ext>
            </a:extLst>
          </p:cNvPr>
          <p:cNvSpPr/>
          <p:nvPr userDrawn="1"/>
        </p:nvSpPr>
        <p:spPr>
          <a:xfrm>
            <a:off x="1698549" y="1079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2C19AED-A027-4017-B01A-E1E6583F81C6}"/>
              </a:ext>
            </a:extLst>
          </p:cNvPr>
          <p:cNvSpPr/>
          <p:nvPr userDrawn="1"/>
        </p:nvSpPr>
        <p:spPr>
          <a:xfrm>
            <a:off x="1698549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97D0707-6223-4E41-9E36-C3BF6C78CA4D}"/>
              </a:ext>
            </a:extLst>
          </p:cNvPr>
          <p:cNvSpPr/>
          <p:nvPr userDrawn="1"/>
        </p:nvSpPr>
        <p:spPr>
          <a:xfrm>
            <a:off x="1698549" y="5137031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4BE2D702-5FB5-4F75-B96D-4F210F10EA62}"/>
              </a:ext>
            </a:extLst>
          </p:cNvPr>
          <p:cNvSpPr/>
          <p:nvPr userDrawn="1"/>
        </p:nvSpPr>
        <p:spPr>
          <a:xfrm>
            <a:off x="-12823" y="1079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447C29C-1D94-4217-A4D7-E0E0A8CACEBC}"/>
              </a:ext>
            </a:extLst>
          </p:cNvPr>
          <p:cNvSpPr/>
          <p:nvPr userDrawn="1"/>
        </p:nvSpPr>
        <p:spPr>
          <a:xfrm>
            <a:off x="-12823" y="5137031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xmlns="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15570" y="1079"/>
            <a:ext cx="1719072" cy="1719072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xmlns="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5570" y="5137031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xmlns="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2823" y="1713063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95796F3-1FF2-4CB3-9A21-2FA42B0F739C}"/>
              </a:ext>
            </a:extLst>
          </p:cNvPr>
          <p:cNvSpPr/>
          <p:nvPr userDrawn="1"/>
        </p:nvSpPr>
        <p:spPr>
          <a:xfrm>
            <a:off x="5699578" y="51422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0B973DC-FC8B-48F4-9A50-A679872638A6}"/>
              </a:ext>
            </a:extLst>
          </p:cNvPr>
          <p:cNvSpPr/>
          <p:nvPr userDrawn="1"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6651245-F8FA-4280-86E8-A02EA6F9D183}"/>
              </a:ext>
            </a:extLst>
          </p:cNvPr>
          <p:cNvSpPr/>
          <p:nvPr userDrawn="1"/>
        </p:nvSpPr>
        <p:spPr>
          <a:xfrm>
            <a:off x="1905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2243009-72E0-4065-A4ED-BF9024B3D4FB}"/>
              </a:ext>
            </a:extLst>
          </p:cNvPr>
          <p:cNvSpPr/>
          <p:nvPr userDrawn="1"/>
        </p:nvSpPr>
        <p:spPr>
          <a:xfrm>
            <a:off x="5334000" y="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45E1145-BC25-4AC5-8B8D-8AECD11F1713}"/>
              </a:ext>
            </a:extLst>
          </p:cNvPr>
          <p:cNvSpPr/>
          <p:nvPr userDrawn="1"/>
        </p:nvSpPr>
        <p:spPr>
          <a:xfrm>
            <a:off x="8763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xmlns="" id="{79F851B1-E044-41C4-88D1-6BA4FBC83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xmlns="" id="{EEE85C52-E5BA-4142-AE8D-7B357E4A47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xmlns="" id="{424B8959-FF9C-453C-8179-A0BF8D392B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63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xmlns="" id="{3F2D93AE-80E9-4043-9384-F0F06D65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76501" y="2766221"/>
            <a:ext cx="6858002" cy="1325563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718" y="4697806"/>
            <a:ext cx="2800350" cy="89138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xmlns="" id="{9D493CB6-06D1-4AD2-924D-64007FFFAC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01931" y="4697805"/>
            <a:ext cx="2800351" cy="89138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xmlns="" id="{D5B991DB-A408-4F6D-A8D0-5167D1E3076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23718" y="1268809"/>
            <a:ext cx="2853532" cy="89138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Date Placeholder 6">
            <a:extLst>
              <a:ext uri="{FF2B5EF4-FFF2-40B4-BE49-F238E27FC236}">
                <a16:creationId xmlns:a16="http://schemas.microsoft.com/office/drawing/2014/main" xmlns="" id="{CAE1BB52-31E7-4A74-9ED4-FDD92237639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194718" y="6356350"/>
            <a:ext cx="9839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xmlns="" id="{EAF5ABA9-E5E2-43E4-ACD5-994ABC0856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34000" y="6356350"/>
            <a:ext cx="3429000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xmlns="" id="{40AEA096-23EC-471A-85DB-52788D8475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22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60451"/>
            <a:ext cx="608493" cy="20177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60451"/>
            <a:ext cx="608493" cy="20177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8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xmlns="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50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22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xmlns="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8435" y="3658480"/>
            <a:ext cx="393192" cy="390677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xmlns="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10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xmlns="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82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xmlns="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xmlns="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8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0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xmlns="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2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xmlns="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xmlns="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8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xmlns="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30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xmlns="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2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xmlns="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xmlns="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xmlns="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8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xmlns="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90430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xmlns="" id="{BD315BE3-66BC-448E-AC25-B8B59C80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952" y="629616"/>
            <a:ext cx="6550096" cy="1325563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8791A8F7-D0D7-459C-816C-06A776192CF1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3CFF470-94CA-4087-8B57-84A251AB5728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8741B3D2-0E68-4CDE-B746-65D383DA0EF1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F24D9BB9-0D5B-45D1-A9B9-F8985612AD6E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B714EE5-FC7B-4FDA-88D7-B7DB551EA274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D6984438-C7B6-469B-A0A3-F7C9F2CC6DBD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57EBFF5E-9DF7-4591-AC16-CB1D6AE0D25A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29E0EA42-935D-43B4-AB8D-FDC3007FD20C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EDD61E09-E863-45B9-9F49-02EA501C578E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52DB4680-C46B-45C0-9514-7B5E0B10E393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3AAA84B2-8B6A-4266-8305-9222B397D900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6288CF74-DD4A-450A-A6CE-FD0BAFADE3CC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7CC73489-9E12-4EC4-BFC7-9BB5C27C2E1F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A2658D15-43FF-4F4D-AAE7-4B9122899193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AFA77309-00B7-459D-BA45-EE1AEAA3B0CD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30775FA4-041A-45A7-8F49-9CBD363A28BB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5508D4AD-2238-4B32-B766-397DD7A6E429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F4B50382-516D-4475-956A-F7F9FD3E08E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C399009F-0A9E-4E2F-B4EF-3ECF21378479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7CFBE686-CBC8-41CE-B11B-CF0C378E6EDE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D8450F92-73B1-46EB-A8BC-80B995ED31D0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E7EBDAD3-E952-4A8E-8DCF-BAD616AE8FD0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C135B39D-DCFF-48D1-B7C8-418310C34B9F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566893CC-18D8-4978-98A0-9F0F1A58F70F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A59803DA-84F5-4810-9D67-82851BBBF7B7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7A9BDBED-FA8E-4080-8786-5B97A485DDB6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9D3328E7-2083-4FC9-B32F-1FED3CDFFF3B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97D29CBA-4952-44B4-A695-45B4490EEB8D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65338F58-85B5-4095-931F-DE4D676A6192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62101AC6-3DF3-44E3-8F37-4D420EFB890E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D3E958D7-1972-40AD-A538-8302A14984AB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AAAD3289-DEFC-4EC6-BF0C-2B56CE1CD19B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7EA5B12A-0ADE-4B3A-A74C-D3487E40A7C4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xmlns="" id="{423D27DE-07B7-4053-A551-3515F702FECE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Date Placeholder 3">
            <a:extLst>
              <a:ext uri="{FF2B5EF4-FFF2-40B4-BE49-F238E27FC236}">
                <a16:creationId xmlns:a16="http://schemas.microsoft.com/office/drawing/2014/main" xmlns="" id="{DAAD24F3-0234-4B5A-84DA-945939E26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156" name="Footer Placeholder 4">
            <a:extLst>
              <a:ext uri="{FF2B5EF4-FFF2-40B4-BE49-F238E27FC236}">
                <a16:creationId xmlns:a16="http://schemas.microsoft.com/office/drawing/2014/main" xmlns="" id="{664012DC-ACEF-433E-A505-4617F7A7E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157" name="Slide Number Placeholder 5">
            <a:extLst>
              <a:ext uri="{FF2B5EF4-FFF2-40B4-BE49-F238E27FC236}">
                <a16:creationId xmlns:a16="http://schemas.microsoft.com/office/drawing/2014/main" xmlns="" id="{58602E04-6AE9-4AB4-8C82-ADECCA2FC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237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, Content, and Framed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2348BA8A-9E10-4BDA-92EB-6C1021EBD8BB}"/>
              </a:ext>
            </a:extLst>
          </p:cNvPr>
          <p:cNvSpPr/>
          <p:nvPr userDrawn="1"/>
        </p:nvSpPr>
        <p:spPr>
          <a:xfrm>
            <a:off x="758342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4DD1FBBA-C4C1-423C-8D85-CC2FA3147C8D}"/>
              </a:ext>
            </a:extLst>
          </p:cNvPr>
          <p:cNvSpPr/>
          <p:nvPr userDrawn="1"/>
        </p:nvSpPr>
        <p:spPr>
          <a:xfrm>
            <a:off x="700735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xmlns="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7351" y="572886"/>
            <a:ext cx="4608577" cy="57090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786" y="1047146"/>
            <a:ext cx="4603750" cy="955826"/>
          </a:xfrm>
        </p:spPr>
        <p:txBody>
          <a:bodyPr lIns="0" anchor="t">
            <a:no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301" y="3202442"/>
            <a:ext cx="2001667" cy="747216"/>
          </a:xfrm>
        </p:spPr>
        <p:txBody>
          <a:bodyPr lIns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B87F0D-3BAB-446D-B8D9-08B2C2BB3BD7}"/>
              </a:ext>
            </a:extLst>
          </p:cNvPr>
          <p:cNvSpPr/>
          <p:nvPr userDrawn="1"/>
        </p:nvSpPr>
        <p:spPr>
          <a:xfrm>
            <a:off x="643128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F04AEEB-DA23-4423-A0A2-D2E04125C4A7}"/>
              </a:ext>
            </a:extLst>
          </p:cNvPr>
          <p:cNvSpPr/>
          <p:nvPr userDrawn="1"/>
        </p:nvSpPr>
        <p:spPr>
          <a:xfrm>
            <a:off x="643128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2058B74-EF5C-4574-9B30-072FA59B9B21}"/>
              </a:ext>
            </a:extLst>
          </p:cNvPr>
          <p:cNvSpPr/>
          <p:nvPr userDrawn="1"/>
        </p:nvSpPr>
        <p:spPr>
          <a:xfrm>
            <a:off x="643128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E24787-0FCF-4199-AB93-6593FE032C55}"/>
              </a:ext>
            </a:extLst>
          </p:cNvPr>
          <p:cNvSpPr/>
          <p:nvPr userDrawn="1"/>
        </p:nvSpPr>
        <p:spPr>
          <a:xfrm>
            <a:off x="643128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F44E538-795F-4C68-9305-B6955DBC7F5D}"/>
              </a:ext>
            </a:extLst>
          </p:cNvPr>
          <p:cNvSpPr/>
          <p:nvPr userDrawn="1"/>
        </p:nvSpPr>
        <p:spPr>
          <a:xfrm>
            <a:off x="643128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1A0463E-1142-44E9-8CB3-9F22F5DF78A8}"/>
              </a:ext>
            </a:extLst>
          </p:cNvPr>
          <p:cNvSpPr/>
          <p:nvPr userDrawn="1"/>
        </p:nvSpPr>
        <p:spPr>
          <a:xfrm>
            <a:off x="643128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7898DBE-884D-4A00-AF2F-4295EAF41E13}"/>
              </a:ext>
            </a:extLst>
          </p:cNvPr>
          <p:cNvSpPr/>
          <p:nvPr userDrawn="1"/>
        </p:nvSpPr>
        <p:spPr>
          <a:xfrm>
            <a:off x="643128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3AB5AC4-C502-4D78-A602-3027D20AB33A}"/>
              </a:ext>
            </a:extLst>
          </p:cNvPr>
          <p:cNvSpPr/>
          <p:nvPr userDrawn="1"/>
        </p:nvSpPr>
        <p:spPr>
          <a:xfrm>
            <a:off x="6431280" y="4010202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DF81845-E621-4070-9AD6-1F40FFDD82E2}"/>
              </a:ext>
            </a:extLst>
          </p:cNvPr>
          <p:cNvSpPr/>
          <p:nvPr userDrawn="1"/>
        </p:nvSpPr>
        <p:spPr>
          <a:xfrm>
            <a:off x="643128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9190B9C-4A97-4EDC-9CBD-A68122AE2419}"/>
              </a:ext>
            </a:extLst>
          </p:cNvPr>
          <p:cNvSpPr/>
          <p:nvPr userDrawn="1"/>
        </p:nvSpPr>
        <p:spPr>
          <a:xfrm>
            <a:off x="643128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790346E6-78BF-48E9-8EF6-B77BAA49AADA}"/>
              </a:ext>
            </a:extLst>
          </p:cNvPr>
          <p:cNvSpPr/>
          <p:nvPr userDrawn="1"/>
        </p:nvSpPr>
        <p:spPr>
          <a:xfrm>
            <a:off x="643128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42A3902D-54BA-48ED-8547-8856B4F50D2D}"/>
              </a:ext>
            </a:extLst>
          </p:cNvPr>
          <p:cNvSpPr/>
          <p:nvPr userDrawn="1"/>
        </p:nvSpPr>
        <p:spPr>
          <a:xfrm>
            <a:off x="643128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985555D5-968D-4715-BA22-C95642914BC2}"/>
              </a:ext>
            </a:extLst>
          </p:cNvPr>
          <p:cNvSpPr/>
          <p:nvPr userDrawn="1"/>
        </p:nvSpPr>
        <p:spPr>
          <a:xfrm>
            <a:off x="700735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F24F0F4-135E-4625-9A8E-38755078B5E7}"/>
              </a:ext>
            </a:extLst>
          </p:cNvPr>
          <p:cNvSpPr/>
          <p:nvPr userDrawn="1"/>
        </p:nvSpPr>
        <p:spPr>
          <a:xfrm>
            <a:off x="7583424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1969E72-FA7B-4358-8C46-7F15CF01A747}"/>
              </a:ext>
            </a:extLst>
          </p:cNvPr>
          <p:cNvSpPr/>
          <p:nvPr userDrawn="1"/>
        </p:nvSpPr>
        <p:spPr>
          <a:xfrm>
            <a:off x="815949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12F9FDD1-1288-44CD-9C55-6CE3B2FB39F9}"/>
              </a:ext>
            </a:extLst>
          </p:cNvPr>
          <p:cNvSpPr/>
          <p:nvPr userDrawn="1"/>
        </p:nvSpPr>
        <p:spPr>
          <a:xfrm>
            <a:off x="8735568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330AC56B-D539-45B3-AD66-457D7D874CD8}"/>
              </a:ext>
            </a:extLst>
          </p:cNvPr>
          <p:cNvSpPr/>
          <p:nvPr userDrawn="1"/>
        </p:nvSpPr>
        <p:spPr>
          <a:xfrm>
            <a:off x="9311640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26434293-E220-465A-9EF3-FF90D0E0F19B}"/>
              </a:ext>
            </a:extLst>
          </p:cNvPr>
          <p:cNvSpPr/>
          <p:nvPr userDrawn="1"/>
        </p:nvSpPr>
        <p:spPr>
          <a:xfrm>
            <a:off x="988771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751B4BA-EAD6-4F27-B051-F799EBBAAE12}"/>
              </a:ext>
            </a:extLst>
          </p:cNvPr>
          <p:cNvSpPr/>
          <p:nvPr userDrawn="1"/>
        </p:nvSpPr>
        <p:spPr>
          <a:xfrm>
            <a:off x="10463784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EF6A1809-5EEE-4801-A2B0-7350405CDEB5}"/>
              </a:ext>
            </a:extLst>
          </p:cNvPr>
          <p:cNvSpPr/>
          <p:nvPr userDrawn="1"/>
        </p:nvSpPr>
        <p:spPr>
          <a:xfrm>
            <a:off x="1103985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E3B41004-5241-4ED8-8DBD-6D7345DFC934}"/>
              </a:ext>
            </a:extLst>
          </p:cNvPr>
          <p:cNvSpPr/>
          <p:nvPr userDrawn="1"/>
        </p:nvSpPr>
        <p:spPr>
          <a:xfrm>
            <a:off x="11615928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72EC9AD5-87ED-4FC3-A142-A87EB8359263}"/>
              </a:ext>
            </a:extLst>
          </p:cNvPr>
          <p:cNvSpPr/>
          <p:nvPr userDrawn="1"/>
        </p:nvSpPr>
        <p:spPr>
          <a:xfrm>
            <a:off x="11615928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6BFD4027-F2BA-4F92-8229-FC2C25423B98}"/>
              </a:ext>
            </a:extLst>
          </p:cNvPr>
          <p:cNvSpPr/>
          <p:nvPr userDrawn="1"/>
        </p:nvSpPr>
        <p:spPr>
          <a:xfrm>
            <a:off x="11615928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5A0F8C7-1908-4500-B7D3-5BEDCCC233D8}"/>
              </a:ext>
            </a:extLst>
          </p:cNvPr>
          <p:cNvSpPr/>
          <p:nvPr userDrawn="1"/>
        </p:nvSpPr>
        <p:spPr>
          <a:xfrm>
            <a:off x="11615928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34614BC4-1B39-4DE0-ACCE-6DDED4710BEF}"/>
              </a:ext>
            </a:extLst>
          </p:cNvPr>
          <p:cNvSpPr/>
          <p:nvPr userDrawn="1"/>
        </p:nvSpPr>
        <p:spPr>
          <a:xfrm>
            <a:off x="11615928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F20A7E0-34F3-480A-9BE6-79B88802E55B}"/>
              </a:ext>
            </a:extLst>
          </p:cNvPr>
          <p:cNvSpPr/>
          <p:nvPr userDrawn="1"/>
        </p:nvSpPr>
        <p:spPr>
          <a:xfrm>
            <a:off x="11615928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6A8074E-3117-4E9F-A0E2-53086DF7453D}"/>
              </a:ext>
            </a:extLst>
          </p:cNvPr>
          <p:cNvSpPr/>
          <p:nvPr userDrawn="1"/>
        </p:nvSpPr>
        <p:spPr>
          <a:xfrm>
            <a:off x="11615928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67D0C6A1-221D-421D-9992-0F6CB576A685}"/>
              </a:ext>
            </a:extLst>
          </p:cNvPr>
          <p:cNvSpPr/>
          <p:nvPr userDrawn="1"/>
        </p:nvSpPr>
        <p:spPr>
          <a:xfrm>
            <a:off x="11615928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F39E7BB0-5CBA-4258-A058-DD0BD25C2F8E}"/>
              </a:ext>
            </a:extLst>
          </p:cNvPr>
          <p:cNvSpPr/>
          <p:nvPr userDrawn="1"/>
        </p:nvSpPr>
        <p:spPr>
          <a:xfrm>
            <a:off x="11615928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53B2A275-45FA-4398-8B2D-80B189135727}"/>
              </a:ext>
            </a:extLst>
          </p:cNvPr>
          <p:cNvSpPr/>
          <p:nvPr userDrawn="1"/>
        </p:nvSpPr>
        <p:spPr>
          <a:xfrm>
            <a:off x="11615928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2D63E382-D846-4749-9843-91E603EB5230}"/>
              </a:ext>
            </a:extLst>
          </p:cNvPr>
          <p:cNvSpPr/>
          <p:nvPr userDrawn="1"/>
        </p:nvSpPr>
        <p:spPr>
          <a:xfrm>
            <a:off x="11615928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D530F3E2-4C57-4A9F-BD15-4E34F155226A}"/>
              </a:ext>
            </a:extLst>
          </p:cNvPr>
          <p:cNvSpPr/>
          <p:nvPr userDrawn="1"/>
        </p:nvSpPr>
        <p:spPr>
          <a:xfrm>
            <a:off x="11615928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0CF99AB6-B5E9-4BF1-A002-3ED17781E3B2}"/>
              </a:ext>
            </a:extLst>
          </p:cNvPr>
          <p:cNvSpPr/>
          <p:nvPr userDrawn="1"/>
        </p:nvSpPr>
        <p:spPr>
          <a:xfrm>
            <a:off x="8159496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FD504C16-D7B1-4B1A-BD29-5F63709EFBC0}"/>
              </a:ext>
            </a:extLst>
          </p:cNvPr>
          <p:cNvSpPr/>
          <p:nvPr userDrawn="1"/>
        </p:nvSpPr>
        <p:spPr>
          <a:xfrm>
            <a:off x="873556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97BFC63B-0BE4-439A-A676-C1171E900B0F}"/>
              </a:ext>
            </a:extLst>
          </p:cNvPr>
          <p:cNvSpPr/>
          <p:nvPr userDrawn="1"/>
        </p:nvSpPr>
        <p:spPr>
          <a:xfrm>
            <a:off x="9311640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EBAB1FD7-5A5C-40DF-9C8E-6FCB53B52D50}"/>
              </a:ext>
            </a:extLst>
          </p:cNvPr>
          <p:cNvSpPr/>
          <p:nvPr userDrawn="1"/>
        </p:nvSpPr>
        <p:spPr>
          <a:xfrm>
            <a:off x="9887712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9E54DCBE-7693-49E1-A5FF-9553046ADC6C}"/>
              </a:ext>
            </a:extLst>
          </p:cNvPr>
          <p:cNvSpPr/>
          <p:nvPr userDrawn="1"/>
        </p:nvSpPr>
        <p:spPr>
          <a:xfrm>
            <a:off x="10463784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3CBA41F1-ED75-4F55-BA4B-F88B6BBAD51B}"/>
              </a:ext>
            </a:extLst>
          </p:cNvPr>
          <p:cNvSpPr/>
          <p:nvPr userDrawn="1"/>
        </p:nvSpPr>
        <p:spPr>
          <a:xfrm>
            <a:off x="11039856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xmlns="" id="{3F93CAB0-49C3-4A79-B42E-9E1448EB8C16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437001" y="2221535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7F604C77-9D98-476E-94D5-E470DD4AF76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741177" y="3202442"/>
            <a:ext cx="2001667" cy="747216"/>
          </a:xfrm>
        </p:spPr>
        <p:txBody>
          <a:bodyPr lIns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Online Image Placeholder 4">
            <a:extLst>
              <a:ext uri="{FF2B5EF4-FFF2-40B4-BE49-F238E27FC236}">
                <a16:creationId xmlns:a16="http://schemas.microsoft.com/office/drawing/2014/main" xmlns="" id="{9CF5CB34-93EF-4B2B-A1BE-32B6ED047CA5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4366877" y="2221535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FC62B88D-998E-4BF7-848E-A2874E941CD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1301" y="5143144"/>
            <a:ext cx="2001667" cy="747216"/>
          </a:xfrm>
        </p:spPr>
        <p:txBody>
          <a:bodyPr lIns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Online Image Placeholder 4">
            <a:extLst>
              <a:ext uri="{FF2B5EF4-FFF2-40B4-BE49-F238E27FC236}">
                <a16:creationId xmlns:a16="http://schemas.microsoft.com/office/drawing/2014/main" xmlns="" id="{5323F037-C84F-497F-BB92-7183D356BA26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1437001" y="4162237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xmlns="" id="{FF3F35AF-A5CD-4066-97B9-902126AD393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741177" y="5143144"/>
            <a:ext cx="2001667" cy="747216"/>
          </a:xfrm>
        </p:spPr>
        <p:txBody>
          <a:bodyPr lIns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Online Image Placeholder 4">
            <a:extLst>
              <a:ext uri="{FF2B5EF4-FFF2-40B4-BE49-F238E27FC236}">
                <a16:creationId xmlns:a16="http://schemas.microsoft.com/office/drawing/2014/main" xmlns="" id="{9A265732-BAC2-478A-92AE-23D502B7FF1A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4366877" y="4162237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2" name="Date Placeholder 3">
            <a:extLst>
              <a:ext uri="{FF2B5EF4-FFF2-40B4-BE49-F238E27FC236}">
                <a16:creationId xmlns:a16="http://schemas.microsoft.com/office/drawing/2014/main" xmlns="" id="{A156C4CF-5CE6-43DE-AA90-A75AB2BB67B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5025" y="6356350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xmlns="" id="{4EA599FC-289F-4C20-9865-DAA03F574E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1956" y="6356350"/>
            <a:ext cx="3028643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xmlns="" id="{D18BF7DD-991C-4210-9977-3CCAFDB578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82742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 userDrawn="1">
          <p15:clr>
            <a:srgbClr val="FBAE40"/>
          </p15:clr>
        </p15:guide>
        <p15:guide id="2" pos="352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E1FA9687-5666-46AC-B2C5-FDA4A4EF6670}"/>
              </a:ext>
            </a:extLst>
          </p:cNvPr>
          <p:cNvSpPr/>
          <p:nvPr userDrawn="1"/>
        </p:nvSpPr>
        <p:spPr>
          <a:xfrm>
            <a:off x="0" y="2682910"/>
            <a:ext cx="4050792" cy="4172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3A0B6809-6EF5-4C1C-AE26-93D43D084EE4}"/>
              </a:ext>
            </a:extLst>
          </p:cNvPr>
          <p:cNvSpPr/>
          <p:nvPr userDrawn="1"/>
        </p:nvSpPr>
        <p:spPr>
          <a:xfrm>
            <a:off x="4070604" y="2662273"/>
            <a:ext cx="4050792" cy="4172532"/>
          </a:xfrm>
          <a:prstGeom prst="rect">
            <a:avLst/>
          </a:prstGeom>
          <a:solidFill>
            <a:schemeClr val="accent4"/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6DDDE35A-F618-42E2-AA04-F609770EFA37}"/>
              </a:ext>
            </a:extLst>
          </p:cNvPr>
          <p:cNvSpPr/>
          <p:nvPr userDrawn="1"/>
        </p:nvSpPr>
        <p:spPr>
          <a:xfrm>
            <a:off x="8141208" y="2662273"/>
            <a:ext cx="4050792" cy="41931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505" y="629616"/>
            <a:ext cx="8042991" cy="1325563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xmlns="" id="{EF16DA6B-95E3-47E1-84FF-3BC278B4138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56168" y="4922388"/>
            <a:ext cx="2176974" cy="56651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Online Image Placeholder 4">
            <a:extLst>
              <a:ext uri="{FF2B5EF4-FFF2-40B4-BE49-F238E27FC236}">
                <a16:creationId xmlns:a16="http://schemas.microsoft.com/office/drawing/2014/main" xmlns="" id="{CAAD9B35-EE81-48EC-8761-181F054A07C5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668302" y="3911001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xmlns="" id="{BDA65F58-E1F7-44CA-BD9C-34919803B82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969746" y="4922388"/>
            <a:ext cx="2176974" cy="56651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0" name="Online Image Placeholder 4">
            <a:extLst>
              <a:ext uri="{FF2B5EF4-FFF2-40B4-BE49-F238E27FC236}">
                <a16:creationId xmlns:a16="http://schemas.microsoft.com/office/drawing/2014/main" xmlns="" id="{0FC3B20B-4758-4A42-8F93-33F464E4670F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5681880" y="3911001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xmlns="" id="{3235C0E0-A540-41F6-8358-8E19E9EFBA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050970" y="4922388"/>
            <a:ext cx="2176974" cy="56651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Online Image Placeholder 4">
            <a:extLst>
              <a:ext uri="{FF2B5EF4-FFF2-40B4-BE49-F238E27FC236}">
                <a16:creationId xmlns:a16="http://schemas.microsoft.com/office/drawing/2014/main" xmlns="" id="{D16285A0-0824-4A0A-892F-2ABEEB9CAC28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9763104" y="3911001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xmlns="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xmlns="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xmlns="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025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3296920"/>
            <a:ext cx="7315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0"/>
            <a:ext cx="6858002" cy="1325563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3D1D7F95-338B-478D-B221-D4C9EC5472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57600" y="4126230"/>
            <a:ext cx="7315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xmlns="" id="{B1173A38-564B-4926-9E0B-57DAB42A7194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6743700" y="1899285"/>
            <a:ext cx="1127125" cy="11271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xmlns="" id="{2A70D14D-B032-42AB-863B-09AB9DB8C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xmlns="" id="{06761B94-9FB3-4CC8-9201-29F603295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xmlns="" id="{E3302F78-FDF8-4294-A286-EBE868040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657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D6DBA18F-1861-4C2A-8FFE-4E883AEC0B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5" y="0"/>
            <a:ext cx="6099175" cy="62515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1333500"/>
            <a:ext cx="4493260" cy="1946275"/>
          </a:xfrm>
        </p:spPr>
        <p:txBody>
          <a:bodyPr anchor="b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86200"/>
            <a:ext cx="4493260" cy="2364740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06E491E-8435-44CE-B968-83D09EE49881}"/>
              </a:ext>
            </a:extLst>
          </p:cNvPr>
          <p:cNvSpPr/>
          <p:nvPr userDrawn="1"/>
        </p:nvSpPr>
        <p:spPr>
          <a:xfrm>
            <a:off x="6093585" y="625094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9A03180-44BE-4E4D-BF73-EE5DAD729554}"/>
              </a:ext>
            </a:extLst>
          </p:cNvPr>
          <p:cNvSpPr/>
          <p:nvPr userDrawn="1"/>
        </p:nvSpPr>
        <p:spPr>
          <a:xfrm>
            <a:off x="7313887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723494C-1FD5-4EBA-8A6B-6C58A70E245E}"/>
              </a:ext>
            </a:extLst>
          </p:cNvPr>
          <p:cNvSpPr/>
          <p:nvPr userDrawn="1"/>
        </p:nvSpPr>
        <p:spPr>
          <a:xfrm>
            <a:off x="7924038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7B4F5D5-9FB3-40E0-9D7F-F5F040B1600D}"/>
              </a:ext>
            </a:extLst>
          </p:cNvPr>
          <p:cNvSpPr/>
          <p:nvPr userDrawn="1"/>
        </p:nvSpPr>
        <p:spPr>
          <a:xfrm>
            <a:off x="8534189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5FAC9F-7B71-487B-85A6-B4F56F65E4C2}"/>
              </a:ext>
            </a:extLst>
          </p:cNvPr>
          <p:cNvSpPr/>
          <p:nvPr userDrawn="1"/>
        </p:nvSpPr>
        <p:spPr>
          <a:xfrm>
            <a:off x="9144340" y="6252097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4321CDD-C6D0-43F2-A170-9E4DF40B2894}"/>
              </a:ext>
            </a:extLst>
          </p:cNvPr>
          <p:cNvSpPr/>
          <p:nvPr userDrawn="1"/>
        </p:nvSpPr>
        <p:spPr>
          <a:xfrm>
            <a:off x="9754491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DA8C59A-C559-4262-8FCA-EAC9CF7210A9}"/>
              </a:ext>
            </a:extLst>
          </p:cNvPr>
          <p:cNvSpPr/>
          <p:nvPr userDrawn="1"/>
        </p:nvSpPr>
        <p:spPr>
          <a:xfrm>
            <a:off x="10364642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73707CE-E446-40A9-83AF-F04214AFAEF3}"/>
              </a:ext>
            </a:extLst>
          </p:cNvPr>
          <p:cNvSpPr/>
          <p:nvPr userDrawn="1"/>
        </p:nvSpPr>
        <p:spPr>
          <a:xfrm>
            <a:off x="10974793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DB05DAC-B1E0-42D0-B507-570CF69E87E7}"/>
              </a:ext>
            </a:extLst>
          </p:cNvPr>
          <p:cNvSpPr/>
          <p:nvPr userDrawn="1"/>
        </p:nvSpPr>
        <p:spPr>
          <a:xfrm>
            <a:off x="11584940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0FA9F79-40D8-44D3-BDF1-C1310C2FC407}"/>
              </a:ext>
            </a:extLst>
          </p:cNvPr>
          <p:cNvSpPr/>
          <p:nvPr userDrawn="1"/>
        </p:nvSpPr>
        <p:spPr>
          <a:xfrm>
            <a:off x="6703736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DB852A5-9EEB-4624-BADD-F5FF19960517}"/>
              </a:ext>
            </a:extLst>
          </p:cNvPr>
          <p:cNvSpPr/>
          <p:nvPr userDrawn="1"/>
        </p:nvSpPr>
        <p:spPr>
          <a:xfrm>
            <a:off x="835025" y="848032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xmlns="" id="{E2D1610F-F8AC-4CFC-BF3C-E85A51D67E2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B9B1A01F-A9EE-4009-8274-36D560D838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2590346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xmlns="" id="{816387B0-6878-4D33-A72D-26350FC7B1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18778" y="6356350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3621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602CDF5-333B-4D96-98D8-CDFB79A8430E}"/>
              </a:ext>
            </a:extLst>
          </p:cNvPr>
          <p:cNvSpPr/>
          <p:nvPr userDrawn="1"/>
        </p:nvSpPr>
        <p:spPr>
          <a:xfrm>
            <a:off x="10472928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4BE2D702-5FB5-4F75-B96D-4F210F10EA62}"/>
              </a:ext>
            </a:extLst>
          </p:cNvPr>
          <p:cNvSpPr/>
          <p:nvPr userDrawn="1"/>
        </p:nvSpPr>
        <p:spPr>
          <a:xfrm>
            <a:off x="7044535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025" y="2074089"/>
            <a:ext cx="5522750" cy="1492476"/>
          </a:xfrm>
        </p:spPr>
        <p:txBody>
          <a:bodyPr lIns="0" bIns="0" anchor="b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5" y="3865635"/>
            <a:ext cx="5522750" cy="1947336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455E561-1242-4C3A-8D37-3138CA80547F}"/>
              </a:ext>
            </a:extLst>
          </p:cNvPr>
          <p:cNvSpPr/>
          <p:nvPr userDrawn="1"/>
        </p:nvSpPr>
        <p:spPr>
          <a:xfrm>
            <a:off x="10472928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AFF298D-0F6B-4888-9B03-1FDDFE28B82B}"/>
              </a:ext>
            </a:extLst>
          </p:cNvPr>
          <p:cNvSpPr/>
          <p:nvPr userDrawn="1"/>
        </p:nvSpPr>
        <p:spPr>
          <a:xfrm>
            <a:off x="8755907" y="0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2C19AED-A027-4017-B01A-E1E6583F81C6}"/>
              </a:ext>
            </a:extLst>
          </p:cNvPr>
          <p:cNvSpPr/>
          <p:nvPr userDrawn="1"/>
        </p:nvSpPr>
        <p:spPr>
          <a:xfrm>
            <a:off x="8755907" y="1713063"/>
            <a:ext cx="1719072" cy="17111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28C741F-060F-4718-A57B-A1162A01F72C}"/>
              </a:ext>
            </a:extLst>
          </p:cNvPr>
          <p:cNvSpPr/>
          <p:nvPr userDrawn="1"/>
        </p:nvSpPr>
        <p:spPr>
          <a:xfrm>
            <a:off x="8755907" y="3425047"/>
            <a:ext cx="1719072" cy="171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667E4DE3-DDB5-444E-86D9-7B201F0BFC0F}"/>
              </a:ext>
            </a:extLst>
          </p:cNvPr>
          <p:cNvSpPr/>
          <p:nvPr userDrawn="1"/>
        </p:nvSpPr>
        <p:spPr>
          <a:xfrm>
            <a:off x="7044535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xmlns="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72928" y="0"/>
            <a:ext cx="1719072" cy="1711166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xmlns="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72928" y="5138928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xmlns="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44535" y="1713063"/>
            <a:ext cx="1711372" cy="1711984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xmlns="" id="{B5DBA416-A900-41C7-B41E-F9D99DE451D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xmlns="" id="{994B7D60-DBB5-47AC-87E6-7194D4E37C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3660014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B1B87CF0-D8F7-4D29-BF5C-58C43C97C9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548268" y="6356350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97D0707-6223-4E41-9E36-C3BF6C78CA4D}"/>
              </a:ext>
            </a:extLst>
          </p:cNvPr>
          <p:cNvSpPr/>
          <p:nvPr userDrawn="1"/>
        </p:nvSpPr>
        <p:spPr>
          <a:xfrm>
            <a:off x="8755907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447C29C-1D94-4217-A4D7-E0E0A8CACEBC}"/>
              </a:ext>
            </a:extLst>
          </p:cNvPr>
          <p:cNvSpPr/>
          <p:nvPr userDrawn="1"/>
        </p:nvSpPr>
        <p:spPr>
          <a:xfrm>
            <a:off x="7044535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743623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pictu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200" y="1599882"/>
            <a:ext cx="3911600" cy="928688"/>
          </a:xfrm>
        </p:spPr>
        <p:txBody>
          <a:bodyPr lIns="0" anchor="t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200" y="2667000"/>
            <a:ext cx="3911600" cy="3438144"/>
          </a:xfrm>
        </p:spPr>
        <p:txBody>
          <a:bodyPr lIns="0" numCol="1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2200" y="6356350"/>
            <a:ext cx="1005116" cy="365125"/>
          </a:xfrm>
        </p:spPr>
        <p:txBody>
          <a:bodyPr lIns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8829" y="6356350"/>
            <a:ext cx="1981200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17ADB92-0B1B-4197-89C6-501F1706428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35096"/>
            <a:ext cx="3438144" cy="3438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A6E6F19-D213-4BFC-8D80-D66C9D2BD837}"/>
              </a:ext>
            </a:extLst>
          </p:cNvPr>
          <p:cNvSpPr>
            <a:spLocks noChangeAspect="1"/>
          </p:cNvSpPr>
          <p:nvPr userDrawn="1"/>
        </p:nvSpPr>
        <p:spPr>
          <a:xfrm>
            <a:off x="3429000" y="0"/>
            <a:ext cx="3438144" cy="345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2B2F89B6-A8D2-4031-8B1F-E4A466C202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572" y="0"/>
            <a:ext cx="3438144" cy="343814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73B27F20-1796-4DA8-9840-EFA1E9ABA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3572" y="3443974"/>
            <a:ext cx="3429000" cy="342290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52BCC36-E2CF-410A-AD2C-722D76849BDC}"/>
              </a:ext>
            </a:extLst>
          </p:cNvPr>
          <p:cNvSpPr/>
          <p:nvPr userDrawn="1"/>
        </p:nvSpPr>
        <p:spPr>
          <a:xfrm>
            <a:off x="7442200" y="1134423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280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4E9CD21-8789-4906-BCC9-B0591D8285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" y="0"/>
            <a:ext cx="118491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99" y="1619250"/>
            <a:ext cx="4813301" cy="1325563"/>
          </a:xfrm>
        </p:spPr>
        <p:txBody>
          <a:bodyPr lIns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99" y="3233057"/>
            <a:ext cx="4203701" cy="296454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AB15B89-DA8C-4D7D-B70F-286B95F8C931}"/>
              </a:ext>
            </a:extLst>
          </p:cNvPr>
          <p:cNvSpPr/>
          <p:nvPr userDrawn="1"/>
        </p:nvSpPr>
        <p:spPr>
          <a:xfrm>
            <a:off x="1130300" y="1066800"/>
            <a:ext cx="628650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xmlns="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xmlns="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xmlns="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69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framed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xmlns="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4" y="553068"/>
            <a:ext cx="4608576" cy="57486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0" y="4589463"/>
            <a:ext cx="4603750" cy="150018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B87F0D-3BAB-446D-B8D9-08B2C2BB3BD7}"/>
              </a:ext>
            </a:extLst>
          </p:cNvPr>
          <p:cNvSpPr/>
          <p:nvPr userDrawn="1"/>
        </p:nvSpPr>
        <p:spPr>
          <a:xfrm>
            <a:off x="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F04AEEB-DA23-4423-A0A2-D2E04125C4A7}"/>
              </a:ext>
            </a:extLst>
          </p:cNvPr>
          <p:cNvSpPr/>
          <p:nvPr userDrawn="1"/>
        </p:nvSpPr>
        <p:spPr>
          <a:xfrm>
            <a:off x="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2058B74-EF5C-4574-9B30-072FA59B9B21}"/>
              </a:ext>
            </a:extLst>
          </p:cNvPr>
          <p:cNvSpPr/>
          <p:nvPr userDrawn="1"/>
        </p:nvSpPr>
        <p:spPr>
          <a:xfrm>
            <a:off x="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E24787-0FCF-4199-AB93-6593FE032C55}"/>
              </a:ext>
            </a:extLst>
          </p:cNvPr>
          <p:cNvSpPr/>
          <p:nvPr userDrawn="1"/>
        </p:nvSpPr>
        <p:spPr>
          <a:xfrm>
            <a:off x="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F44E538-795F-4C68-9305-B6955DBC7F5D}"/>
              </a:ext>
            </a:extLst>
          </p:cNvPr>
          <p:cNvSpPr/>
          <p:nvPr userDrawn="1"/>
        </p:nvSpPr>
        <p:spPr>
          <a:xfrm>
            <a:off x="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1A0463E-1142-44E9-8CB3-9F22F5DF78A8}"/>
              </a:ext>
            </a:extLst>
          </p:cNvPr>
          <p:cNvSpPr/>
          <p:nvPr userDrawn="1"/>
        </p:nvSpPr>
        <p:spPr>
          <a:xfrm>
            <a:off x="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7898DBE-884D-4A00-AF2F-4295EAF41E13}"/>
              </a:ext>
            </a:extLst>
          </p:cNvPr>
          <p:cNvSpPr/>
          <p:nvPr userDrawn="1"/>
        </p:nvSpPr>
        <p:spPr>
          <a:xfrm>
            <a:off x="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3AB5AC4-C502-4D78-A602-3027D20AB33A}"/>
              </a:ext>
            </a:extLst>
          </p:cNvPr>
          <p:cNvSpPr/>
          <p:nvPr userDrawn="1"/>
        </p:nvSpPr>
        <p:spPr>
          <a:xfrm>
            <a:off x="0" y="4010202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DF81845-E621-4070-9AD6-1F40FFDD82E2}"/>
              </a:ext>
            </a:extLst>
          </p:cNvPr>
          <p:cNvSpPr/>
          <p:nvPr userDrawn="1"/>
        </p:nvSpPr>
        <p:spPr>
          <a:xfrm>
            <a:off x="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9190B9C-4A97-4EDC-9CBD-A68122AE2419}"/>
              </a:ext>
            </a:extLst>
          </p:cNvPr>
          <p:cNvSpPr/>
          <p:nvPr userDrawn="1"/>
        </p:nvSpPr>
        <p:spPr>
          <a:xfrm>
            <a:off x="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790346E6-78BF-48E9-8EF6-B77BAA49AADA}"/>
              </a:ext>
            </a:extLst>
          </p:cNvPr>
          <p:cNvSpPr/>
          <p:nvPr userDrawn="1"/>
        </p:nvSpPr>
        <p:spPr>
          <a:xfrm>
            <a:off x="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42A3902D-54BA-48ED-8547-8856B4F50D2D}"/>
              </a:ext>
            </a:extLst>
          </p:cNvPr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985555D5-968D-4715-BA22-C95642914BC2}"/>
              </a:ext>
            </a:extLst>
          </p:cNvPr>
          <p:cNvSpPr/>
          <p:nvPr userDrawn="1"/>
        </p:nvSpPr>
        <p:spPr>
          <a:xfrm>
            <a:off x="571944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F24F0F4-135E-4625-9A8E-38755078B5E7}"/>
              </a:ext>
            </a:extLst>
          </p:cNvPr>
          <p:cNvSpPr/>
          <p:nvPr userDrawn="1"/>
        </p:nvSpPr>
        <p:spPr>
          <a:xfrm>
            <a:off x="1148016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1969E72-FA7B-4358-8C46-7F15CF01A747}"/>
              </a:ext>
            </a:extLst>
          </p:cNvPr>
          <p:cNvSpPr/>
          <p:nvPr userDrawn="1"/>
        </p:nvSpPr>
        <p:spPr>
          <a:xfrm>
            <a:off x="172408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12F9FDD1-1288-44CD-9C55-6CE3B2FB39F9}"/>
              </a:ext>
            </a:extLst>
          </p:cNvPr>
          <p:cNvSpPr/>
          <p:nvPr userDrawn="1"/>
        </p:nvSpPr>
        <p:spPr>
          <a:xfrm>
            <a:off x="2300160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330AC56B-D539-45B3-AD66-457D7D874CD8}"/>
              </a:ext>
            </a:extLst>
          </p:cNvPr>
          <p:cNvSpPr/>
          <p:nvPr userDrawn="1"/>
        </p:nvSpPr>
        <p:spPr>
          <a:xfrm>
            <a:off x="2876232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26434293-E220-465A-9EF3-FF90D0E0F19B}"/>
              </a:ext>
            </a:extLst>
          </p:cNvPr>
          <p:cNvSpPr/>
          <p:nvPr userDrawn="1"/>
        </p:nvSpPr>
        <p:spPr>
          <a:xfrm>
            <a:off x="3452304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751B4BA-EAD6-4F27-B051-F799EBBAAE12}"/>
              </a:ext>
            </a:extLst>
          </p:cNvPr>
          <p:cNvSpPr/>
          <p:nvPr userDrawn="1"/>
        </p:nvSpPr>
        <p:spPr>
          <a:xfrm>
            <a:off x="4028376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EF6A1809-5EEE-4801-A2B0-7350405CDEB5}"/>
              </a:ext>
            </a:extLst>
          </p:cNvPr>
          <p:cNvSpPr/>
          <p:nvPr userDrawn="1"/>
        </p:nvSpPr>
        <p:spPr>
          <a:xfrm>
            <a:off x="460444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E3B41004-5241-4ED8-8DBD-6D7345DFC934}"/>
              </a:ext>
            </a:extLst>
          </p:cNvPr>
          <p:cNvSpPr/>
          <p:nvPr userDrawn="1"/>
        </p:nvSpPr>
        <p:spPr>
          <a:xfrm>
            <a:off x="518052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72EC9AD5-87ED-4FC3-A142-A87EB8359263}"/>
              </a:ext>
            </a:extLst>
          </p:cNvPr>
          <p:cNvSpPr/>
          <p:nvPr userDrawn="1"/>
        </p:nvSpPr>
        <p:spPr>
          <a:xfrm>
            <a:off x="5180520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6BFD4027-F2BA-4F92-8229-FC2C25423B98}"/>
              </a:ext>
            </a:extLst>
          </p:cNvPr>
          <p:cNvSpPr/>
          <p:nvPr userDrawn="1"/>
        </p:nvSpPr>
        <p:spPr>
          <a:xfrm>
            <a:off x="5180520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5A0F8C7-1908-4500-B7D3-5BEDCCC233D8}"/>
              </a:ext>
            </a:extLst>
          </p:cNvPr>
          <p:cNvSpPr/>
          <p:nvPr userDrawn="1"/>
        </p:nvSpPr>
        <p:spPr>
          <a:xfrm>
            <a:off x="5180520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34614BC4-1B39-4DE0-ACCE-6DDED4710BEF}"/>
              </a:ext>
            </a:extLst>
          </p:cNvPr>
          <p:cNvSpPr/>
          <p:nvPr userDrawn="1"/>
        </p:nvSpPr>
        <p:spPr>
          <a:xfrm>
            <a:off x="5180520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F20A7E0-34F3-480A-9BE6-79B88802E55B}"/>
              </a:ext>
            </a:extLst>
          </p:cNvPr>
          <p:cNvSpPr/>
          <p:nvPr userDrawn="1"/>
        </p:nvSpPr>
        <p:spPr>
          <a:xfrm>
            <a:off x="5180520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6A8074E-3117-4E9F-A0E2-53086DF7453D}"/>
              </a:ext>
            </a:extLst>
          </p:cNvPr>
          <p:cNvSpPr/>
          <p:nvPr userDrawn="1"/>
        </p:nvSpPr>
        <p:spPr>
          <a:xfrm>
            <a:off x="5180520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67D0C6A1-221D-421D-9992-0F6CB576A685}"/>
              </a:ext>
            </a:extLst>
          </p:cNvPr>
          <p:cNvSpPr/>
          <p:nvPr userDrawn="1"/>
        </p:nvSpPr>
        <p:spPr>
          <a:xfrm>
            <a:off x="5180520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F39E7BB0-5CBA-4258-A058-DD0BD25C2F8E}"/>
              </a:ext>
            </a:extLst>
          </p:cNvPr>
          <p:cNvSpPr/>
          <p:nvPr userDrawn="1"/>
        </p:nvSpPr>
        <p:spPr>
          <a:xfrm>
            <a:off x="5180520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53B2A275-45FA-4398-8B2D-80B189135727}"/>
              </a:ext>
            </a:extLst>
          </p:cNvPr>
          <p:cNvSpPr/>
          <p:nvPr userDrawn="1"/>
        </p:nvSpPr>
        <p:spPr>
          <a:xfrm>
            <a:off x="5180520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2D63E382-D846-4749-9843-91E603EB5230}"/>
              </a:ext>
            </a:extLst>
          </p:cNvPr>
          <p:cNvSpPr/>
          <p:nvPr userDrawn="1"/>
        </p:nvSpPr>
        <p:spPr>
          <a:xfrm>
            <a:off x="5180520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D530F3E2-4C57-4A9F-BD15-4E34F155226A}"/>
              </a:ext>
            </a:extLst>
          </p:cNvPr>
          <p:cNvSpPr/>
          <p:nvPr userDrawn="1"/>
        </p:nvSpPr>
        <p:spPr>
          <a:xfrm>
            <a:off x="5180520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4DD1FBBA-C4C1-423C-8D85-CC2FA3147C8D}"/>
              </a:ext>
            </a:extLst>
          </p:cNvPr>
          <p:cNvSpPr/>
          <p:nvPr userDrawn="1"/>
        </p:nvSpPr>
        <p:spPr>
          <a:xfrm>
            <a:off x="571944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2348BA8A-9E10-4BDA-92EB-6C1021EBD8BB}"/>
              </a:ext>
            </a:extLst>
          </p:cNvPr>
          <p:cNvSpPr/>
          <p:nvPr userDrawn="1"/>
        </p:nvSpPr>
        <p:spPr>
          <a:xfrm>
            <a:off x="1148016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0CF99AB6-B5E9-4BF1-A002-3ED17781E3B2}"/>
              </a:ext>
            </a:extLst>
          </p:cNvPr>
          <p:cNvSpPr/>
          <p:nvPr userDrawn="1"/>
        </p:nvSpPr>
        <p:spPr>
          <a:xfrm>
            <a:off x="1724088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FD504C16-D7B1-4B1A-BD29-5F63709EFBC0}"/>
              </a:ext>
            </a:extLst>
          </p:cNvPr>
          <p:cNvSpPr/>
          <p:nvPr userDrawn="1"/>
        </p:nvSpPr>
        <p:spPr>
          <a:xfrm>
            <a:off x="230016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97BFC63B-0BE4-439A-A676-C1171E900B0F}"/>
              </a:ext>
            </a:extLst>
          </p:cNvPr>
          <p:cNvSpPr/>
          <p:nvPr userDrawn="1"/>
        </p:nvSpPr>
        <p:spPr>
          <a:xfrm>
            <a:off x="287623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EBAB1FD7-5A5C-40DF-9C8E-6FCB53B52D50}"/>
              </a:ext>
            </a:extLst>
          </p:cNvPr>
          <p:cNvSpPr/>
          <p:nvPr userDrawn="1"/>
        </p:nvSpPr>
        <p:spPr>
          <a:xfrm>
            <a:off x="345230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9E54DCBE-7693-49E1-A5FF-9553046ADC6C}"/>
              </a:ext>
            </a:extLst>
          </p:cNvPr>
          <p:cNvSpPr/>
          <p:nvPr userDrawn="1"/>
        </p:nvSpPr>
        <p:spPr>
          <a:xfrm>
            <a:off x="4028376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3CBA41F1-ED75-4F55-BA4B-F88B6BBAD51B}"/>
              </a:ext>
            </a:extLst>
          </p:cNvPr>
          <p:cNvSpPr/>
          <p:nvPr userDrawn="1"/>
        </p:nvSpPr>
        <p:spPr>
          <a:xfrm>
            <a:off x="460444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4292027F-AAE9-4110-9FB9-9485D82493DC}"/>
              </a:ext>
            </a:extLst>
          </p:cNvPr>
          <p:cNvSpPr/>
          <p:nvPr userDrawn="1"/>
        </p:nvSpPr>
        <p:spPr>
          <a:xfrm>
            <a:off x="6743700" y="28375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2" name="Date Placeholder 3">
            <a:extLst>
              <a:ext uri="{FF2B5EF4-FFF2-40B4-BE49-F238E27FC236}">
                <a16:creationId xmlns:a16="http://schemas.microsoft.com/office/drawing/2014/main" xmlns="" id="{2D66ED17-6A8B-4750-B089-A49B6B7F23C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43700" y="6356350"/>
            <a:ext cx="1005116" cy="365125"/>
          </a:xfrm>
        </p:spPr>
        <p:txBody>
          <a:bodyPr lIns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113" name="Footer Placeholder 4">
            <a:extLst>
              <a:ext uri="{FF2B5EF4-FFF2-40B4-BE49-F238E27FC236}">
                <a16:creationId xmlns:a16="http://schemas.microsoft.com/office/drawing/2014/main" xmlns="" id="{E0A74137-35DA-43A9-A740-435B3099BE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903029" y="6356350"/>
            <a:ext cx="2667000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114" name="Slide Number Placeholder 5">
            <a:extLst>
              <a:ext uri="{FF2B5EF4-FFF2-40B4-BE49-F238E27FC236}">
                <a16:creationId xmlns:a16="http://schemas.microsoft.com/office/drawing/2014/main" xmlns="" id="{B68A6459-3B6F-442B-914B-5A5522D327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1542" y="6356350"/>
            <a:ext cx="642257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912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340" y="1870710"/>
            <a:ext cx="5664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1"/>
            <a:ext cx="6858002" cy="1325563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xmlns="" id="{A36FAFC0-63E1-4A5C-8C07-50890392F1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940" y="1178560"/>
            <a:ext cx="1143000" cy="67437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3D1D7F95-338B-478D-B221-D4C9EC5472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8340" y="3506470"/>
            <a:ext cx="5664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xmlns="" id="{D5AAA54C-0885-4221-AAAF-831C36B8C0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8940" y="2816860"/>
            <a:ext cx="1143000" cy="67437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07D1309E-F6F7-4FFB-BFBE-F2B34D49D2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98340" y="5157470"/>
            <a:ext cx="5664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8">
            <a:extLst>
              <a:ext uri="{FF2B5EF4-FFF2-40B4-BE49-F238E27FC236}">
                <a16:creationId xmlns:a16="http://schemas.microsoft.com/office/drawing/2014/main" xmlns="" id="{020F4427-24B5-439F-BAD8-849395F5BD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940" y="4467860"/>
            <a:ext cx="1143000" cy="67437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7" name="Date Placeholder 3">
            <a:extLst>
              <a:ext uri="{FF2B5EF4-FFF2-40B4-BE49-F238E27FC236}">
                <a16:creationId xmlns:a16="http://schemas.microsoft.com/office/drawing/2014/main" xmlns="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xmlns="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xmlns="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458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1"/>
            <a:ext cx="6858002" cy="1325563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7" name="Date Placeholder 3">
            <a:extLst>
              <a:ext uri="{FF2B5EF4-FFF2-40B4-BE49-F238E27FC236}">
                <a16:creationId xmlns:a16="http://schemas.microsoft.com/office/drawing/2014/main" xmlns="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xmlns="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xmlns="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096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1A29850-9B3D-49F0-9198-80F35FD55140}"/>
              </a:ext>
            </a:extLst>
          </p:cNvPr>
          <p:cNvSpPr/>
          <p:nvPr userDrawn="1"/>
        </p:nvSpPr>
        <p:spPr>
          <a:xfrm>
            <a:off x="5222748" y="0"/>
            <a:ext cx="1746503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20672AB-65F9-4533-9452-7872A8E7C3BC}"/>
              </a:ext>
            </a:extLst>
          </p:cNvPr>
          <p:cNvSpPr/>
          <p:nvPr userDrawn="1"/>
        </p:nvSpPr>
        <p:spPr>
          <a:xfrm>
            <a:off x="174091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A20BF50-7B12-496A-986A-AF0B9880118F}"/>
              </a:ext>
            </a:extLst>
          </p:cNvPr>
          <p:cNvSpPr/>
          <p:nvPr userDrawn="1"/>
        </p:nvSpPr>
        <p:spPr>
          <a:xfrm>
            <a:off x="0" y="0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E556028-47A8-47AD-A7ED-1CB2252FBE3D}"/>
              </a:ext>
            </a:extLst>
          </p:cNvPr>
          <p:cNvSpPr/>
          <p:nvPr userDrawn="1"/>
        </p:nvSpPr>
        <p:spPr>
          <a:xfrm>
            <a:off x="1044549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47570CE-A79F-452C-A098-5DE30EBBC6FB}"/>
              </a:ext>
            </a:extLst>
          </p:cNvPr>
          <p:cNvSpPr/>
          <p:nvPr userDrawn="1"/>
        </p:nvSpPr>
        <p:spPr>
          <a:xfrm>
            <a:off x="1740916" y="1733044"/>
            <a:ext cx="1746504" cy="1755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D3866FD-426E-414F-B17B-F648AF71EA9B}"/>
              </a:ext>
            </a:extLst>
          </p:cNvPr>
          <p:cNvSpPr/>
          <p:nvPr userDrawn="1"/>
        </p:nvSpPr>
        <p:spPr>
          <a:xfrm>
            <a:off x="0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4B0C63F-EAB3-44FC-B94D-C69BCBD26EBB}"/>
              </a:ext>
            </a:extLst>
          </p:cNvPr>
          <p:cNvSpPr/>
          <p:nvPr userDrawn="1"/>
        </p:nvSpPr>
        <p:spPr>
          <a:xfrm>
            <a:off x="8704580" y="1733044"/>
            <a:ext cx="1746504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79B1BFC-C4E4-428C-A63D-1780C528C70E}"/>
              </a:ext>
            </a:extLst>
          </p:cNvPr>
          <p:cNvSpPr/>
          <p:nvPr userDrawn="1"/>
        </p:nvSpPr>
        <p:spPr>
          <a:xfrm>
            <a:off x="5222748" y="1733044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6506793-EC4D-4DB9-A0A1-CC46BD8565D8}"/>
              </a:ext>
            </a:extLst>
          </p:cNvPr>
          <p:cNvSpPr/>
          <p:nvPr userDrawn="1"/>
        </p:nvSpPr>
        <p:spPr>
          <a:xfrm>
            <a:off x="10451084" y="1733044"/>
            <a:ext cx="1740916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7BD3197-9B69-4E3D-9A01-662F1F8E514B}"/>
              </a:ext>
            </a:extLst>
          </p:cNvPr>
          <p:cNvSpPr/>
          <p:nvPr userDrawn="1"/>
        </p:nvSpPr>
        <p:spPr>
          <a:xfrm>
            <a:off x="3481832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13636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720" y="5405755"/>
            <a:ext cx="9052560" cy="47688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2">
            <a:extLst>
              <a:ext uri="{FF2B5EF4-FFF2-40B4-BE49-F238E27FC236}">
                <a16:creationId xmlns:a16="http://schemas.microsoft.com/office/drawing/2014/main" xmlns="" id="{AEBBD699-238F-487D-A094-5E479CCCC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81832" y="0"/>
            <a:ext cx="1740916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" name="Picture Placeholder 52">
            <a:extLst>
              <a:ext uri="{FF2B5EF4-FFF2-40B4-BE49-F238E27FC236}">
                <a16:creationId xmlns:a16="http://schemas.microsoft.com/office/drawing/2014/main" xmlns="" id="{6A29DD5B-55DC-47F4-8032-1E78B3A990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04580" y="0"/>
            <a:ext cx="1746504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5" name="Picture Placeholder 52">
            <a:extLst>
              <a:ext uri="{FF2B5EF4-FFF2-40B4-BE49-F238E27FC236}">
                <a16:creationId xmlns:a16="http://schemas.microsoft.com/office/drawing/2014/main" xmlns="" id="{DF373D3C-15A7-41D7-A80E-63E14EA87B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69252" y="1733044"/>
            <a:ext cx="1735328" cy="1755648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2FEFBC2-5C67-4F2E-8B5F-6AAF8656FBA4}"/>
              </a:ext>
            </a:extLst>
          </p:cNvPr>
          <p:cNvSpPr/>
          <p:nvPr userDrawn="1"/>
        </p:nvSpPr>
        <p:spPr>
          <a:xfrm>
            <a:off x="6969250" y="0"/>
            <a:ext cx="1740917" cy="1733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059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8" y="6356350"/>
            <a:ext cx="783776" cy="365125"/>
          </a:xfrm>
        </p:spPr>
        <p:txBody>
          <a:bodyPr lIns="0"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xmlns="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75" y="607060"/>
            <a:ext cx="6082549" cy="62547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C3D54C-F4F9-4FBF-80F6-F45EFD6A2CFF}"/>
              </a:ext>
            </a:extLst>
          </p:cNvPr>
          <p:cNvSpPr/>
          <p:nvPr userDrawn="1"/>
        </p:nvSpPr>
        <p:spPr>
          <a:xfrm>
            <a:off x="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A70E28C-9E20-435C-99D0-48CF2909019B}"/>
              </a:ext>
            </a:extLst>
          </p:cNvPr>
          <p:cNvSpPr/>
          <p:nvPr userDrawn="1"/>
        </p:nvSpPr>
        <p:spPr>
          <a:xfrm>
            <a:off x="121339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706EA5A-9289-4E46-9AB8-457FE7AD1491}"/>
              </a:ext>
            </a:extLst>
          </p:cNvPr>
          <p:cNvSpPr/>
          <p:nvPr userDrawn="1"/>
        </p:nvSpPr>
        <p:spPr>
          <a:xfrm>
            <a:off x="182008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2425AF3-AF4E-4334-8EF6-9C9C36BFF6E9}"/>
              </a:ext>
            </a:extLst>
          </p:cNvPr>
          <p:cNvSpPr/>
          <p:nvPr userDrawn="1"/>
        </p:nvSpPr>
        <p:spPr>
          <a:xfrm>
            <a:off x="242678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72CBB0-055F-4C86-A198-4CCA83E0D07C}"/>
              </a:ext>
            </a:extLst>
          </p:cNvPr>
          <p:cNvSpPr/>
          <p:nvPr userDrawn="1"/>
        </p:nvSpPr>
        <p:spPr>
          <a:xfrm>
            <a:off x="364017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1507067-9434-4548-88C1-96187DB5A02A}"/>
              </a:ext>
            </a:extLst>
          </p:cNvPr>
          <p:cNvSpPr/>
          <p:nvPr userDrawn="1"/>
        </p:nvSpPr>
        <p:spPr>
          <a:xfrm>
            <a:off x="424686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4ACD849-640F-48CE-8342-1AE774134F52}"/>
              </a:ext>
            </a:extLst>
          </p:cNvPr>
          <p:cNvSpPr/>
          <p:nvPr userDrawn="1"/>
        </p:nvSpPr>
        <p:spPr>
          <a:xfrm>
            <a:off x="485356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95952-CF8E-4D15-9CC8-CA4743A73453}"/>
              </a:ext>
            </a:extLst>
          </p:cNvPr>
          <p:cNvSpPr/>
          <p:nvPr userDrawn="1"/>
        </p:nvSpPr>
        <p:spPr>
          <a:xfrm>
            <a:off x="546025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27093093-F077-4A1D-A6ED-946369A58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0" y="4589463"/>
            <a:ext cx="4603750" cy="150018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693E355-5671-4FE4-8958-99FC40EF5B1D}"/>
              </a:ext>
            </a:extLst>
          </p:cNvPr>
          <p:cNvSpPr/>
          <p:nvPr userDrawn="1"/>
        </p:nvSpPr>
        <p:spPr>
          <a:xfrm>
            <a:off x="674370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xmlns="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0"/>
            <a:ext cx="2808515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582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ellaneous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C4A94B9-9E00-4DD6-BCD4-604645044CAD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839AA0F-90FD-444F-B618-EE6F4C1F122A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F35D740-BF58-4DAE-A85B-5EF9B6EE3615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B3B2E1-FF09-40A7-993A-BFF59632C25C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09981C2-BC8B-44CC-9A8B-A5B381264380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FFAAD0A-E8F9-47F8-874E-433E4C9A92AC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871ABB2-3607-4850-A2E7-141BF30EA1E4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AFBB6AA-DB66-48A4-BBD2-9B36C02E5371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09AC868-5C63-419B-8791-593862E707C6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136AF71-D03B-4190-8590-1688288FB9F2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DA6CEDE-A238-4C3A-B315-B3D3081EC7CC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4ACE100-6140-4208-8CE9-DFE45B35007E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675F84B-6DC9-4492-A492-95E4ABEF1B78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A788D4C-E960-45E8-ABC4-72FC2128647B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28D71AB-A26E-43A9-B413-A59CFBCDD9B1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71E9C91-A1C1-432A-9523-A511B304162F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1D3C8E1-8F58-4916-9097-718454DAC9FC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F1465436-7CD8-4713-84B2-BE392283D71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054BFDB3-CC2F-4666-9557-90812A8E5147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6DD356C3-53D1-4AF1-B3FD-AEEFF75FDB5C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08C89E7C-AF7A-4E82-B01B-1A945C7BBF79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4605B19F-DE4A-4705-A964-0579015AED0E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4D299157-3482-4535-BECD-566EFFF308AD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EC8CCBF5-CCDC-43C9-B57D-B9DAE23B58BE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F412D896-790A-420A-BBFB-AFDB7BD9B603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5941E70-EE67-4F80-B753-2F6426D0A9DA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6751E552-2222-4200-8E39-4DF2BEB677FD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B43002CA-9883-43A9-B000-00F9F7A14D27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861A1E0B-5D8C-42BB-8493-4A6E267A7C73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1E86EA3-C77E-4F5B-B2D8-06ACD07DECA4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5DD0E5EA-DA68-48FA-984B-26F2185EF431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1E5F851-80EC-44A1-B97A-D40F00A63A11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06D6FCB-D2DE-4100-B034-4F158AA21763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93C2CDE-BD78-4521-A433-7332BF3D57FA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xmlns="" id="{4BBE4B76-BA2D-4EA4-A178-30F57AC1DF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3984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xmlns="" id="{045FF175-F59F-4A69-B296-E046C77842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43984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xmlns="" id="{FBAA7D2D-B5F0-416A-A89F-1DC3E6A877E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43984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xmlns="" id="{01187116-E25F-47A2-9BC5-532F3F42D31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43980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xmlns="" id="{B69B6CD5-B022-423C-A017-AD2D8FFA066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8200" y="5226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xmlns="" id="{06A7180A-5FBF-4DE7-A668-E24E022DFA9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98609" y="5226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xmlns="" id="{2EFABF40-7E40-4F8A-80D3-DB5903EEBDF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23074" y="5226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xmlns="" id="{FFD10C91-B253-496D-889A-D48B1A0AA55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562665" y="5226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xmlns="" id="{9FDBCD91-EE94-4107-8814-059FE0E8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476" y="629616"/>
            <a:ext cx="9371048" cy="1325563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93" name="Date Placeholder 3">
            <a:extLst>
              <a:ext uri="{FF2B5EF4-FFF2-40B4-BE49-F238E27FC236}">
                <a16:creationId xmlns:a16="http://schemas.microsoft.com/office/drawing/2014/main" xmlns="" id="{3EDC5EF0-E937-47AD-8F93-11A7E031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94" name="Footer Placeholder 4">
            <a:extLst>
              <a:ext uri="{FF2B5EF4-FFF2-40B4-BE49-F238E27FC236}">
                <a16:creationId xmlns:a16="http://schemas.microsoft.com/office/drawing/2014/main" xmlns="" id="{4CB9AE8E-EB22-4097-951C-4A6E38B2D47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95" name="Slide Number Placeholder 5">
            <a:extLst>
              <a:ext uri="{FF2B5EF4-FFF2-40B4-BE49-F238E27FC236}">
                <a16:creationId xmlns:a16="http://schemas.microsoft.com/office/drawing/2014/main" xmlns="" id="{D89D10F4-442B-4B78-B541-92469482E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881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  <p:sldLayoutId id="2147483676" r:id="rId4"/>
    <p:sldLayoutId id="2147483650" r:id="rId5"/>
    <p:sldLayoutId id="2147483682" r:id="rId6"/>
    <p:sldLayoutId id="2147483667" r:id="rId7"/>
    <p:sldLayoutId id="2147483668" r:id="rId8"/>
    <p:sldLayoutId id="2147483656" r:id="rId9"/>
    <p:sldLayoutId id="2147483677" r:id="rId10"/>
    <p:sldLayoutId id="2147483664" r:id="rId11"/>
    <p:sldLayoutId id="2147483678" r:id="rId12"/>
    <p:sldLayoutId id="2147483679" r:id="rId13"/>
    <p:sldLayoutId id="2147483680" r:id="rId14"/>
    <p:sldLayoutId id="2147483673" r:id="rId15"/>
    <p:sldLayoutId id="2147483681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dobro.ru/organizations/10029013/info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organizations/10029013/inf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person with red hair in front of pink background">
            <a:extLst>
              <a:ext uri="{FF2B5EF4-FFF2-40B4-BE49-F238E27FC236}">
                <a16:creationId xmlns:a16="http://schemas.microsoft.com/office/drawing/2014/main" xmlns="" id="{0B5415FF-395A-4AF8-B0FD-292979D3F80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3415570" y="0"/>
            <a:ext cx="1719072" cy="1716833"/>
          </a:xfrm>
        </p:spPr>
      </p:pic>
      <p:pic>
        <p:nvPicPr>
          <p:cNvPr id="18" name="Picture Placeholder 17" descr="red-headed person with round glasses, blue scarf, against an orange background">
            <a:extLst>
              <a:ext uri="{FF2B5EF4-FFF2-40B4-BE49-F238E27FC236}">
                <a16:creationId xmlns:a16="http://schemas.microsoft.com/office/drawing/2014/main" xmlns="" id="{DF1622E7-8A65-41B3-A580-D41862C0882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tretch>
            <a:fillRect/>
          </a:stretch>
        </p:blipFill>
        <p:spPr>
          <a:xfrm>
            <a:off x="-12823" y="1679510"/>
            <a:ext cx="1719072" cy="17634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1127" y="1129005"/>
            <a:ext cx="6699379" cy="3180436"/>
          </a:xfrm>
        </p:spPr>
        <p:txBody>
          <a:bodyPr>
            <a:normAutofit/>
          </a:bodyPr>
          <a:lstStyle/>
          <a:p>
            <a:r>
              <a:rPr lang="ru-RU" sz="4400" b="0" dirty="0" smtClean="0"/>
              <a:t>Создание направления "</a:t>
            </a:r>
            <a:r>
              <a:rPr lang="ru-RU" sz="4400" b="0" dirty="0" err="1" smtClean="0"/>
              <a:t>Медиаволонтерство</a:t>
            </a:r>
            <a:r>
              <a:rPr lang="ru-RU" sz="4400" b="0" dirty="0" smtClean="0"/>
              <a:t>"</a:t>
            </a:r>
            <a:r>
              <a:rPr lang="ru-RU" b="0" dirty="0" smtClean="0"/>
              <a:t> </a:t>
            </a:r>
            <a:endParaRPr lang="en-US" dirty="0"/>
          </a:p>
        </p:txBody>
      </p:sp>
      <p:pic>
        <p:nvPicPr>
          <p:cNvPr id="15" name="Picture Placeholder 14" descr="person with yellow sweater and black hat against a blue background">
            <a:extLst>
              <a:ext uri="{FF2B5EF4-FFF2-40B4-BE49-F238E27FC236}">
                <a16:creationId xmlns:a16="http://schemas.microsoft.com/office/drawing/2014/main" xmlns="" id="{BC440D7D-B6ED-48AB-80DC-7E1E2E8E61C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21678"/>
          <a:stretch>
            <a:fillRect/>
          </a:stretch>
        </p:blipFill>
        <p:spPr>
          <a:xfrm>
            <a:off x="3405673" y="5113176"/>
            <a:ext cx="1728969" cy="1744823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A801DCC8-3AD5-4A76-8E21-3CCFD33706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9578" y="5954904"/>
            <a:ext cx="2200154" cy="569912"/>
          </a:xfrm>
        </p:spPr>
        <p:txBody>
          <a:bodyPr/>
          <a:lstStyle/>
          <a:p>
            <a:r>
              <a:rPr lang="ru-RU" dirty="0" smtClean="0"/>
              <a:t>17/03/2023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025" y="317241"/>
            <a:ext cx="5522750" cy="821094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ADE196-D9E3-43FA-AE5E-8A67A4DFD4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926" y="1259633"/>
            <a:ext cx="6578081" cy="4553338"/>
          </a:xfrm>
        </p:spPr>
        <p:txBody>
          <a:bodyPr>
            <a:normAutofit/>
          </a:bodyPr>
          <a:lstStyle/>
          <a:p>
            <a:r>
              <a:rPr lang="ru-RU" dirty="0" smtClean="0"/>
              <a:t>Председатель молодёжного совета Тындинского региона</a:t>
            </a:r>
          </a:p>
          <a:p>
            <a:r>
              <a:rPr lang="ru-RU" dirty="0" err="1" smtClean="0"/>
              <a:t>Чиботарь</a:t>
            </a:r>
            <a:r>
              <a:rPr lang="ru-RU" dirty="0" smtClean="0"/>
              <a:t> Наталья Михайловна</a:t>
            </a:r>
            <a:endParaRPr lang="en-US" dirty="0"/>
          </a:p>
          <a:p>
            <a:r>
              <a:rPr lang="ru-RU" dirty="0" smtClean="0"/>
              <a:t>8-914-583-54-08</a:t>
            </a:r>
            <a:endParaRPr lang="en-US" dirty="0"/>
          </a:p>
          <a:p>
            <a:r>
              <a:rPr lang="ru-RU" dirty="0" smtClean="0"/>
              <a:t>Зам.председателя </a:t>
            </a:r>
            <a:r>
              <a:rPr lang="ru-RU" dirty="0" smtClean="0"/>
              <a:t>молодёжного совета Тындинского </a:t>
            </a:r>
            <a:r>
              <a:rPr lang="ru-RU" dirty="0" smtClean="0"/>
              <a:t>региона</a:t>
            </a:r>
          </a:p>
          <a:p>
            <a:r>
              <a:rPr lang="ru-RU" dirty="0" smtClean="0"/>
              <a:t>Черепанова Дарья Николаевна</a:t>
            </a:r>
          </a:p>
          <a:p>
            <a:r>
              <a:rPr lang="ru-RU" dirty="0" smtClean="0"/>
              <a:t>8-914-616-74-93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dobro.ru/organizations/10029013/info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582F04BB-2151-48C9-B2F9-0353C8536DF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548268" y="6356350"/>
            <a:ext cx="80950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" name="Picture Placeholder 17" descr="person with red hair in front of pink background">
            <a:extLst>
              <a:ext uri="{FF2B5EF4-FFF2-40B4-BE49-F238E27FC236}">
                <a16:creationId xmlns:a16="http://schemas.microsoft.com/office/drawing/2014/main" xmlns="" id="{01883369-FE50-4F8D-AB68-2B4C2353268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472928" y="5138928"/>
            <a:ext cx="1719072" cy="1719072"/>
          </a:xfrm>
        </p:spPr>
      </p:pic>
      <p:pic>
        <p:nvPicPr>
          <p:cNvPr id="9" name="Рисунок 8" descr="загруженное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327" y="4819715"/>
            <a:ext cx="1174750" cy="1174750"/>
          </a:xfrm>
          <a:prstGeom prst="rect">
            <a:avLst/>
          </a:prstGeom>
        </p:spPr>
      </p:pic>
      <p:pic>
        <p:nvPicPr>
          <p:cNvPr id="11" name="Рисунок 10" descr="10.jpg"/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16678" r="16678"/>
          <a:stretch>
            <a:fillRect/>
          </a:stretch>
        </p:blipFill>
        <p:spPr>
          <a:xfrm>
            <a:off x="7044535" y="1703732"/>
            <a:ext cx="1711372" cy="1711984"/>
          </a:xfrm>
        </p:spPr>
      </p:pic>
      <p:pic>
        <p:nvPicPr>
          <p:cNvPr id="13" name="Рисунок 12" descr="ca_TV7jn4k0(1).jpg"/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l="16525" r="165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46212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98C48D-8FE7-491A-A6C7-72647C2A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959" y="1599882"/>
            <a:ext cx="4777274" cy="92868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Медиаволонтёрство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7" name="Picture Placeholder 6" descr="person with pink shirt against yellow background">
            <a:extLst>
              <a:ext uri="{FF2B5EF4-FFF2-40B4-BE49-F238E27FC236}">
                <a16:creationId xmlns:a16="http://schemas.microsoft.com/office/drawing/2014/main" xmlns="" id="{A6BB28EF-A4B0-4FFF-B3F0-708C41B17F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-4572" y="553270"/>
            <a:ext cx="3438144" cy="2289803"/>
          </a:xfrm>
        </p:spPr>
      </p:pic>
      <p:pic>
        <p:nvPicPr>
          <p:cNvPr id="9" name="Picture Placeholder 8" descr="person with yellow sweater and black hat against a blue background">
            <a:extLst>
              <a:ext uri="{FF2B5EF4-FFF2-40B4-BE49-F238E27FC236}">
                <a16:creationId xmlns:a16="http://schemas.microsoft.com/office/drawing/2014/main" xmlns="" id="{E6F7333E-8622-47C0-9AC8-B9C46E172E7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3433572" y="3975982"/>
            <a:ext cx="3429000" cy="2283714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33D4FE-F554-41E3-B768-8EE98FC1E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241" y="2230016"/>
            <a:ext cx="4879910" cy="3875128"/>
          </a:xfrm>
        </p:spPr>
        <p:txBody>
          <a:bodyPr vert="horz" lIns="0" tIns="45720" rIns="91440" bIns="45720" numCol="1" rtlCol="0" anchor="t">
            <a:noAutofit/>
          </a:bodyPr>
          <a:lstStyle/>
          <a:p>
            <a:r>
              <a:rPr lang="ru-RU" sz="2000" dirty="0" err="1" smtClean="0"/>
              <a:t>Медиаволонтёры</a:t>
            </a:r>
            <a:r>
              <a:rPr lang="ru-RU" sz="2000" dirty="0" smtClean="0"/>
              <a:t> помогают освещать городские события, социальные проекты и инициативы </a:t>
            </a:r>
            <a:r>
              <a:rPr lang="ru-RU" sz="2000" dirty="0" smtClean="0"/>
              <a:t>добровольцев, </a:t>
            </a:r>
            <a:r>
              <a:rPr lang="ru-RU" sz="2000" dirty="0" smtClean="0"/>
              <a:t>занимаются продвижением </a:t>
            </a:r>
            <a:r>
              <a:rPr lang="ru-RU" sz="2000" dirty="0" err="1" smtClean="0"/>
              <a:t>контента</a:t>
            </a:r>
            <a:r>
              <a:rPr lang="ru-RU" sz="2000" dirty="0" smtClean="0"/>
              <a:t> в социальных сетях, средствах массовой информации, создают тексты, фоторепортажи и видеоролики о деятельности некоммерческих организаций и благотворительных фондов. </a:t>
            </a:r>
            <a:r>
              <a:rPr lang="ru-RU" sz="2000" dirty="0" err="1" smtClean="0"/>
              <a:t>Медиаволонтёрами</a:t>
            </a:r>
            <a:r>
              <a:rPr lang="ru-RU" sz="2000" dirty="0" smtClean="0"/>
              <a:t> могут быть фотографы, видеографы, </a:t>
            </a:r>
            <a:r>
              <a:rPr lang="ru-RU" sz="2000" dirty="0" err="1" smtClean="0"/>
              <a:t>райтеры</a:t>
            </a:r>
            <a:r>
              <a:rPr lang="ru-RU" sz="2000" dirty="0" smtClean="0"/>
              <a:t>, интервьюеры</a:t>
            </a:r>
            <a:r>
              <a:rPr lang="ru-RU" sz="2000" dirty="0" smtClean="0"/>
              <a:t>, студенты, работники компании РЖД.</a:t>
            </a:r>
            <a:endParaRPr lang="en-US" sz="2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C3DF7213-3C72-4451-B46A-78DA6524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48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rson with red hair in front of pink background">
            <a:extLst>
              <a:ext uri="{FF2B5EF4-FFF2-40B4-BE49-F238E27FC236}">
                <a16:creationId xmlns:a16="http://schemas.microsoft.com/office/drawing/2014/main" xmlns="" id="{1C1EE71A-4259-484A-AD7E-40964F671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42900" y="0"/>
            <a:ext cx="11849100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FCE27-D56E-4D7D-9A28-3C699A6B6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56" y="2174033"/>
            <a:ext cx="5383762" cy="4023567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ru-RU" b="1" dirty="0" smtClean="0"/>
              <a:t>Тындинский дорожный штаб Дальневосточной железной дороги</a:t>
            </a:r>
            <a:r>
              <a:rPr lang="ru-RU" b="1" dirty="0" smtClean="0"/>
              <a:t> зап</a:t>
            </a:r>
            <a:r>
              <a:rPr lang="ru-RU" b="1" dirty="0" smtClean="0"/>
              <a:t>у</a:t>
            </a:r>
            <a:r>
              <a:rPr lang="ru-RU" b="1" dirty="0" smtClean="0"/>
              <a:t>скает новый </a:t>
            </a:r>
            <a:r>
              <a:rPr lang="ru-RU" b="1" dirty="0" err="1" smtClean="0"/>
              <a:t>медиа-волонтёрский</a:t>
            </a:r>
            <a:r>
              <a:rPr lang="ru-RU" b="1" dirty="0" smtClean="0"/>
              <a:t> проект </a:t>
            </a:r>
            <a:r>
              <a:rPr lang="ru-RU" b="1" dirty="0" smtClean="0"/>
              <a:t>"</a:t>
            </a:r>
            <a:r>
              <a:rPr lang="ru-RU" b="1" dirty="0" err="1" smtClean="0"/>
              <a:t>МедиаМейкеры</a:t>
            </a:r>
            <a:r>
              <a:rPr lang="ru-RU" b="1" dirty="0" smtClean="0"/>
              <a:t>", </a:t>
            </a:r>
            <a:r>
              <a:rPr lang="ru-RU" b="1" dirty="0" smtClean="0"/>
              <a:t>призванный помочь распространить информацию </a:t>
            </a:r>
            <a:r>
              <a:rPr lang="ru-RU" b="1" dirty="0" smtClean="0"/>
              <a:t>о</a:t>
            </a:r>
            <a:r>
              <a:rPr lang="ru-RU" dirty="0" smtClean="0"/>
              <a:t> р</a:t>
            </a:r>
            <a:r>
              <a:rPr lang="ru-RU" b="1" dirty="0" smtClean="0"/>
              <a:t>аботе штаба . </a:t>
            </a:r>
            <a:r>
              <a:rPr lang="ru-RU" b="1" dirty="0" smtClean="0"/>
              <a:t>В рамках проекта будут набираться </a:t>
            </a:r>
            <a:r>
              <a:rPr lang="ru-RU" b="1" dirty="0" smtClean="0"/>
              <a:t>волонтеры</a:t>
            </a:r>
            <a:r>
              <a:rPr lang="ru-RU" b="1" dirty="0" smtClean="0"/>
              <a:t>, которые будут выступать в качестве послов компании, помогая продвигать новости и достижения дорожного штаба в социальных сетях и других </a:t>
            </a:r>
            <a:r>
              <a:rPr lang="ru-RU" b="1" dirty="0" err="1" smtClean="0"/>
              <a:t>медиа-ресурсах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b="1" dirty="0" smtClean="0"/>
              <a:t>Волонтеры смогут принимать участие в различных </a:t>
            </a:r>
            <a:r>
              <a:rPr lang="ru-RU" b="1" dirty="0" smtClean="0"/>
              <a:t>мероприятиях. </a:t>
            </a:r>
            <a:r>
              <a:rPr lang="ru-RU" b="1" dirty="0" smtClean="0"/>
              <a:t>Им </a:t>
            </a:r>
            <a:r>
              <a:rPr lang="ru-RU" b="1" dirty="0" smtClean="0"/>
              <a:t>будет </a:t>
            </a:r>
            <a:r>
              <a:rPr lang="ru-RU" b="1" dirty="0" smtClean="0"/>
              <a:t>предоставлена возможность узнать больше о </a:t>
            </a:r>
            <a:r>
              <a:rPr lang="ru-RU" b="1" dirty="0" smtClean="0"/>
              <a:t>штабе </a:t>
            </a:r>
            <a:r>
              <a:rPr lang="ru-RU" b="1" dirty="0" smtClean="0"/>
              <a:t>и ее деятельности, а также приобрести ценный опыт в области СМИ и коммуникации.</a:t>
            </a:r>
            <a:endParaRPr lang="ru-RU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BA43AAF3-3113-4485-9EE6-34280B4E7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18A24BCD-99AE-4864-B56E-758F526C1A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0300" y="1941820"/>
            <a:ext cx="628650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30299" y="167952"/>
            <a:ext cx="5373138" cy="10170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Стань частью команды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48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DE7F2-E890-4744-88DD-A75F5E30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130630"/>
            <a:ext cx="4603750" cy="634480"/>
          </a:xfrm>
        </p:spPr>
        <p:txBody>
          <a:bodyPr/>
          <a:lstStyle/>
          <a:p>
            <a:r>
              <a:rPr lang="ru-RU" dirty="0" smtClean="0"/>
              <a:t>Мы тебя ждём</a:t>
            </a:r>
            <a:endParaRPr lang="en-US" dirty="0"/>
          </a:p>
        </p:txBody>
      </p:sp>
      <p:pic>
        <p:nvPicPr>
          <p:cNvPr id="6" name="Picture Placeholder 5" descr="person with pink shirt against yellow background">
            <a:extLst>
              <a:ext uri="{FF2B5EF4-FFF2-40B4-BE49-F238E27FC236}">
                <a16:creationId xmlns:a16="http://schemas.microsoft.com/office/drawing/2014/main" xmlns="" id="{F51AF098-A3A7-43BB-AD3A-501040E963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59115" y="552450"/>
            <a:ext cx="3833283" cy="574992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DAC73C-E6A4-453D-B11A-1A391CDBF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0" y="3069771"/>
            <a:ext cx="4603750" cy="3303037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ru-RU" dirty="0" smtClean="0"/>
              <a:t>В качестве волонтера можно присоединиться к проекту, отправив заявку </a:t>
            </a:r>
            <a:r>
              <a:rPr lang="ru-RU" dirty="0" smtClean="0"/>
              <a:t>на сайте </a:t>
            </a:r>
            <a:r>
              <a:rPr lang="ru-RU" dirty="0" err="1" smtClean="0"/>
              <a:t>Добро.ру</a:t>
            </a:r>
            <a:r>
              <a:rPr lang="ru-RU" dirty="0" smtClean="0"/>
              <a:t> по ссылке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dobro.ru/organizations/10029013/info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xmlns="" id="{08E38868-AE22-478C-A747-15E01640B5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1542" y="6356350"/>
            <a:ext cx="64225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Рисунок 6" descr="загруженное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527" y="4353184"/>
            <a:ext cx="1174750" cy="117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778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1"/>
            <a:ext cx="6858002" cy="1325563"/>
          </a:xfrm>
        </p:spPr>
        <p:txBody>
          <a:bodyPr/>
          <a:lstStyle/>
          <a:p>
            <a:r>
              <a:rPr lang="ru-RU" dirty="0" smtClean="0"/>
              <a:t>Ты нам нужен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233" y="1259633"/>
            <a:ext cx="9013371" cy="2416628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ru-RU" sz="2400" dirty="0" smtClean="0"/>
              <a:t>Волонтеры будут получать информацию о работе штаба, новостях и событиях, а также материалы для публикации в социальных сетях. Они смогут принимать участие в организации мероприятий и событий, связанных с работой штаба, и получать ценные знания и опыт в области </a:t>
            </a:r>
            <a:r>
              <a:rPr lang="ru-RU" sz="2400" dirty="0" err="1" smtClean="0"/>
              <a:t>медиа-продвижения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sp>
        <p:nvSpPr>
          <p:cNvPr id="66" name="Slide Number Placeholder 65">
            <a:extLst>
              <a:ext uri="{FF2B5EF4-FFF2-40B4-BE49-F238E27FC236}">
                <a16:creationId xmlns:a16="http://schemas.microsoft.com/office/drawing/2014/main" xmlns="" id="{86A68C5A-097F-4E40-B09F-300C3632E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637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06B2E4-7115-4A6C-B218-5316CEB0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271645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Проект </a:t>
            </a:r>
            <a:r>
              <a:rPr lang="ru-RU" b="1" dirty="0" smtClean="0"/>
              <a:t>"</a:t>
            </a:r>
            <a:r>
              <a:rPr lang="ru-RU" b="1" dirty="0" err="1" smtClean="0"/>
              <a:t>МедиаМейкеры</a:t>
            </a:r>
            <a:r>
              <a:rPr lang="ru-RU" b="1" dirty="0" smtClean="0"/>
              <a:t>",</a:t>
            </a:r>
            <a:r>
              <a:rPr lang="ru-RU" dirty="0" smtClean="0"/>
              <a:t> </a:t>
            </a:r>
            <a:r>
              <a:rPr lang="ru-RU" dirty="0" smtClean="0"/>
              <a:t>является открытым для всех желающих, кто обладает соответствующими навыками и интересом к работе в этой сфере. Он призван помочь </a:t>
            </a:r>
            <a:r>
              <a:rPr lang="ru-RU" dirty="0" smtClean="0"/>
              <a:t>Тындинскому дорожному </a:t>
            </a:r>
            <a:r>
              <a:rPr lang="ru-RU" dirty="0" smtClean="0"/>
              <a:t>штабу Дальневосточной железной дороги донести до широкой аудитории информацию о своей работе и значимости своего вклада в развитие корпоративного </a:t>
            </a:r>
            <a:r>
              <a:rPr lang="ru-RU" dirty="0" err="1" smtClean="0"/>
              <a:t>волонтёрства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10" name="Picture Placeholder 9" descr="red-headed person with round glasses, blue scarf, against an orange background">
            <a:extLst>
              <a:ext uri="{FF2B5EF4-FFF2-40B4-BE49-F238E27FC236}">
                <a16:creationId xmlns:a16="http://schemas.microsoft.com/office/drawing/2014/main" xmlns="" id="{A539BB56-95F7-4754-8318-C0F05135C2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3481832" y="0"/>
            <a:ext cx="1740916" cy="1735493"/>
          </a:xfrm>
        </p:spPr>
      </p:pic>
      <p:pic>
        <p:nvPicPr>
          <p:cNvPr id="14" name="Picture Placeholder 13" descr="person wearing striped shirt against blue background">
            <a:extLst>
              <a:ext uri="{FF2B5EF4-FFF2-40B4-BE49-F238E27FC236}">
                <a16:creationId xmlns:a16="http://schemas.microsoft.com/office/drawing/2014/main" xmlns="" id="{08051F1A-FF92-463C-B8B8-18372F17B4B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tretch>
            <a:fillRect/>
          </a:stretch>
        </p:blipFill>
        <p:spPr>
          <a:xfrm>
            <a:off x="8704580" y="0"/>
            <a:ext cx="1746504" cy="1735494"/>
          </a:xfrm>
        </p:spPr>
      </p:pic>
      <p:pic>
        <p:nvPicPr>
          <p:cNvPr id="12" name="Picture Placeholder 11" descr="person with green glasses and pink shirt against blue background">
            <a:extLst>
              <a:ext uri="{FF2B5EF4-FFF2-40B4-BE49-F238E27FC236}">
                <a16:creationId xmlns:a16="http://schemas.microsoft.com/office/drawing/2014/main" xmlns="" id="{C4D2E434-00A8-44D1-A758-28E403B125A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tretch>
            <a:fillRect/>
          </a:stretch>
        </p:blipFill>
        <p:spPr>
          <a:xfrm>
            <a:off x="6969252" y="1707502"/>
            <a:ext cx="1735328" cy="1800808"/>
          </a:xfrm>
        </p:spPr>
      </p:pic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xmlns="" id="{7578ED86-4183-4FF7-B154-90D1E1F9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671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D07C42-2E7B-40D1-A2FD-075F7DB3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57" y="111968"/>
            <a:ext cx="5784980" cy="23699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Какие функциональные обязанности у медиаволонтера?</a:t>
            </a:r>
            <a:endParaRPr lang="en-US" dirty="0"/>
          </a:p>
        </p:txBody>
      </p:sp>
      <p:pic>
        <p:nvPicPr>
          <p:cNvPr id="12" name="Picture Placeholder 11" descr="person with round glasses wearing a denim jacket">
            <a:extLst>
              <a:ext uri="{FF2B5EF4-FFF2-40B4-BE49-F238E27FC236}">
                <a16:creationId xmlns:a16="http://schemas.microsoft.com/office/drawing/2014/main" xmlns="" id="{8DED6838-F344-49D7-A93B-2BB63CD342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-3175" y="1705724"/>
            <a:ext cx="6082549" cy="405741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46EDBD-9882-4D3C-866D-07301A034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2180" y="3116425"/>
            <a:ext cx="5701004" cy="2973226"/>
          </a:xfrm>
        </p:spPr>
        <p:txBody>
          <a:bodyPr>
            <a:noAutofit/>
          </a:bodyPr>
          <a:lstStyle/>
          <a:p>
            <a:pPr fontAlgn="base"/>
            <a:r>
              <a:rPr lang="ru-RU" sz="2400" dirty="0" smtClean="0"/>
              <a:t>Создавать мультимедийные репортажи и брать интервью.</a:t>
            </a:r>
          </a:p>
          <a:p>
            <a:pPr fontAlgn="base"/>
            <a:r>
              <a:rPr lang="ru-RU" sz="2400" dirty="0" smtClean="0"/>
              <a:t>Вести социальные сети.</a:t>
            </a:r>
          </a:p>
          <a:p>
            <a:pPr fontAlgn="base"/>
            <a:r>
              <a:rPr lang="ru-RU" sz="2400" dirty="0" smtClean="0"/>
              <a:t>Фотографировать с помощью смартфона или камеры.</a:t>
            </a:r>
          </a:p>
          <a:p>
            <a:pPr fontAlgn="base"/>
            <a:r>
              <a:rPr lang="ru-RU" sz="2400" dirty="0" smtClean="0"/>
              <a:t>Монтировать и обрабатывать фото- и видеофрагменты.</a:t>
            </a:r>
          </a:p>
          <a:p>
            <a:endParaRPr lang="en-US" sz="2400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xmlns="" id="{D9D7223C-05DC-44D0-899D-45F20365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789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D5B31B-E901-480D-92F5-D6FB76A2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76501" y="2766221"/>
            <a:ext cx="6858002" cy="1325563"/>
          </a:xfrm>
        </p:spPr>
        <p:txBody>
          <a:bodyPr/>
          <a:lstStyle/>
          <a:p>
            <a:r>
              <a:rPr lang="ru-RU" dirty="0" smtClean="0"/>
              <a:t>Каким должен быть медиаволонтёр?</a:t>
            </a:r>
            <a:endParaRPr lang="en-US" dirty="0"/>
          </a:p>
        </p:txBody>
      </p:sp>
      <p:pic>
        <p:nvPicPr>
          <p:cNvPr id="41" name="Picture Placeholder 40" descr="person with pink shirt against yellow background">
            <a:extLst>
              <a:ext uri="{FF2B5EF4-FFF2-40B4-BE49-F238E27FC236}">
                <a16:creationId xmlns:a16="http://schemas.microsoft.com/office/drawing/2014/main" xmlns="" id="{1595478A-70E6-46FF-A963-D077CF0C5F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05000" y="571786"/>
            <a:ext cx="3429000" cy="2285428"/>
          </a:xfr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8B0EE5BA-CA63-41C6-B15E-A8E2131ACA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23718" y="1268809"/>
            <a:ext cx="2853532" cy="89138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Важными навыками любого </a:t>
            </a:r>
            <a:r>
              <a:rPr lang="ru-RU" dirty="0" err="1" smtClean="0"/>
              <a:t>медиаволонтёра</a:t>
            </a:r>
            <a:r>
              <a:rPr lang="ru-RU" dirty="0" smtClean="0"/>
              <a:t> являются грамотность</a:t>
            </a:r>
            <a:endParaRPr lang="en-US" dirty="0"/>
          </a:p>
        </p:txBody>
      </p:sp>
      <p:pic>
        <p:nvPicPr>
          <p:cNvPr id="45" name="Picture Placeholder 44" descr="person with red hair in front of pink background">
            <a:extLst>
              <a:ext uri="{FF2B5EF4-FFF2-40B4-BE49-F238E27FC236}">
                <a16:creationId xmlns:a16="http://schemas.microsoft.com/office/drawing/2014/main" xmlns="" id="{59FEE552-F1E9-4928-8210-C541141618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8763000" y="615821"/>
            <a:ext cx="3429000" cy="232332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F5B303-F387-4BA0-8784-0D2EA6A3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718" y="4697806"/>
            <a:ext cx="2800350" cy="8913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доброжелательность</a:t>
            </a:r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BB7AADC4-96C1-41B1-95A8-882A74D1E1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854751" y="4506687"/>
            <a:ext cx="3337249" cy="108250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Профессиональные навыки будут отличным дополнением, но главное — это желание помогать.</a:t>
            </a:r>
            <a:endParaRPr lang="en-US" dirty="0"/>
          </a:p>
        </p:txBody>
      </p:sp>
      <p:sp>
        <p:nvSpPr>
          <p:cNvPr id="47" name="Footer Placeholder 46">
            <a:extLst>
              <a:ext uri="{FF2B5EF4-FFF2-40B4-BE49-F238E27FC236}">
                <a16:creationId xmlns:a16="http://schemas.microsoft.com/office/drawing/2014/main" xmlns="" id="{8D1741A6-83BB-4980-9368-0593790AAF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34000" y="6356350"/>
            <a:ext cx="34290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xmlns="" id="{C18313DC-9A78-47C0-B8C3-BA1756D3C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EEF5B303-F387-4BA0-8784-0D2EA6A3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800" y="4523634"/>
            <a:ext cx="2800350" cy="8913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доброжелательность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04582" y="4559952"/>
            <a:ext cx="2871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наличие специальной </a:t>
            </a:r>
            <a:endParaRPr lang="ru-RU" sz="2000" dirty="0" smtClean="0"/>
          </a:p>
          <a:p>
            <a:pPr algn="ctr"/>
            <a:r>
              <a:rPr lang="ru-RU" sz="2000" dirty="0" smtClean="0"/>
              <a:t>техники </a:t>
            </a:r>
            <a:r>
              <a:rPr lang="ru-RU" sz="2000" dirty="0" smtClean="0"/>
              <a:t>и ноутбука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6789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red-headed person with round glasses, blue scarf, against an orange background">
            <a:extLst>
              <a:ext uri="{FF2B5EF4-FFF2-40B4-BE49-F238E27FC236}">
                <a16:creationId xmlns:a16="http://schemas.microsoft.com/office/drawing/2014/main" xmlns="" id="{77C64309-2BFE-48CD-9B51-BEA1BC9F5D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42900" y="0"/>
            <a:ext cx="118491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62DA2-02E0-4172-94FD-1700F4DB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99" y="111968"/>
            <a:ext cx="6399505" cy="12223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каких мероприятиях помогают медиаволонтёры?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01CEDA-E0CE-4863-A93C-2A0FF4123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2" y="1791479"/>
            <a:ext cx="5371323" cy="1492897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/>
              <a:t>Медиаволонтёры</a:t>
            </a:r>
            <a:r>
              <a:rPr lang="ru-RU" sz="2400" dirty="0" smtClean="0"/>
              <a:t> </a:t>
            </a:r>
            <a:r>
              <a:rPr lang="ru-RU" sz="2400" dirty="0" smtClean="0"/>
              <a:t>нужны на многих площадках. От мероприятий </a:t>
            </a:r>
            <a:r>
              <a:rPr lang="ru-RU" sz="2400" dirty="0" smtClean="0"/>
              <a:t>проводимых в компании РЖД до </a:t>
            </a:r>
            <a:r>
              <a:rPr lang="ru-RU" sz="2400" dirty="0" smtClean="0"/>
              <a:t>творческих </a:t>
            </a:r>
            <a:r>
              <a:rPr lang="ru-RU" sz="2400" dirty="0" smtClean="0"/>
              <a:t>проектов. </a:t>
            </a:r>
            <a:endParaRPr lang="en-US" sz="2400" dirty="0"/>
          </a:p>
        </p:txBody>
      </p:sp>
      <p:sp>
        <p:nvSpPr>
          <p:cNvPr id="56" name="Footer Placeholder 55">
            <a:extLst>
              <a:ext uri="{FF2B5EF4-FFF2-40B4-BE49-F238E27FC236}">
                <a16:creationId xmlns:a16="http://schemas.microsoft.com/office/drawing/2014/main" xmlns="" id="{24822E9B-38AE-4D9A-A018-54915C9BA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xmlns="" id="{441E9947-AF04-4491-A853-16ED82EE7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92D38DC6-B74C-4F9B-ADA7-1EB3FCEF13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0300" y="1436995"/>
            <a:ext cx="628650" cy="18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313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353C"/>
      </a:accent1>
      <a:accent2>
        <a:srgbClr val="DB8802"/>
      </a:accent2>
      <a:accent3>
        <a:srgbClr val="D91D62"/>
      </a:accent3>
      <a:accent4>
        <a:srgbClr val="42529B"/>
      </a:accent4>
      <a:accent5>
        <a:srgbClr val="CBDA00"/>
      </a:accent5>
      <a:accent6>
        <a:srgbClr val="76DCFD"/>
      </a:accent6>
      <a:hlink>
        <a:srgbClr val="0563C1"/>
      </a:hlink>
      <a:folHlink>
        <a:srgbClr val="954F72"/>
      </a:folHlink>
    </a:clrScheme>
    <a:fontScheme name="Custom 61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B4E1621-53FD-467C-AE5E-8761D6C24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DB28BE-4CC0-4691-9CA5-2BA850A679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03C5E8-6E73-4A29-90A5-6BDD54A3FA1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TM78298634</Template>
  <TotalTime>0</TotalTime>
  <Words>384</Words>
  <Application>Microsoft Office PowerPoint</Application>
  <PresentationFormat>Произвольный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Создание направления "Медиаволонтерство" </vt:lpstr>
      <vt:lpstr>Медиаволонтёрство </vt:lpstr>
      <vt:lpstr>Стань частью команды</vt:lpstr>
      <vt:lpstr>Мы тебя ждём</vt:lpstr>
      <vt:lpstr>Ты нам нужен</vt:lpstr>
      <vt:lpstr>Проект "МедиаМейкеры", является открытым для всех желающих, кто обладает соответствующими навыками и интересом к работе в этой сфере. Он призван помочь Тындинскому дорожному штабу Дальневосточной железной дороги донести до широкой аудитории информацию о своей работе и значимости своего вклада в развитие корпоративного волонтёрства.</vt:lpstr>
      <vt:lpstr>Какие функциональные обязанности у медиаволонтера?</vt:lpstr>
      <vt:lpstr>Каким должен быть медиаволонтёр?</vt:lpstr>
      <vt:lpstr>На каких мероприятиях помогают медиаволонтёры?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2021-07-29T05:11:00Z</dcterms:created>
  <dcterms:modified xsi:type="dcterms:W3CDTF">2023-03-13T04:31:21Z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