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4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77F2C972-4FEE-459D-9428-0414593265B1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81E542F5-0D81-4E2D-8785-DC9E706E6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557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C972-4FEE-459D-9428-0414593265B1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42F5-0D81-4E2D-8785-DC9E706E6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209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C972-4FEE-459D-9428-0414593265B1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42F5-0D81-4E2D-8785-DC9E706E6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867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C972-4FEE-459D-9428-0414593265B1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42F5-0D81-4E2D-8785-DC9E706E6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611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C972-4FEE-459D-9428-0414593265B1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42F5-0D81-4E2D-8785-DC9E706E6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8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C972-4FEE-459D-9428-0414593265B1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42F5-0D81-4E2D-8785-DC9E706E6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766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C972-4FEE-459D-9428-0414593265B1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42F5-0D81-4E2D-8785-DC9E706E6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689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C972-4FEE-459D-9428-0414593265B1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42F5-0D81-4E2D-8785-DC9E706E6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247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C972-4FEE-459D-9428-0414593265B1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42F5-0D81-4E2D-8785-DC9E706E6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861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C972-4FEE-459D-9428-0414593265B1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42F5-0D81-4E2D-8785-DC9E706E6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392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C972-4FEE-459D-9428-0414593265B1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42F5-0D81-4E2D-8785-DC9E706E6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627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C972-4FEE-459D-9428-0414593265B1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42F5-0D81-4E2D-8785-DC9E706E6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887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C972-4FEE-459D-9428-0414593265B1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42F5-0D81-4E2D-8785-DC9E706E6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273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C972-4FEE-459D-9428-0414593265B1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42F5-0D81-4E2D-8785-DC9E706E6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427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C972-4FEE-459D-9428-0414593265B1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42F5-0D81-4E2D-8785-DC9E706E6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744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C972-4FEE-459D-9428-0414593265B1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42F5-0D81-4E2D-8785-DC9E706E6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585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C972-4FEE-459D-9428-0414593265B1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42F5-0D81-4E2D-8785-DC9E706E6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620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7F2C972-4FEE-459D-9428-0414593265B1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81E542F5-0D81-4E2D-8785-DC9E706E6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603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5.png"/><Relationship Id="rId7" Type="http://schemas.openxmlformats.org/officeDocument/2006/relationships/image" Target="../media/image2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ED834F-6E93-D420-1EEE-1F89F8724E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9716" y="-1285519"/>
            <a:ext cx="10634591" cy="4309945"/>
          </a:xfrm>
        </p:spPr>
        <p:txBody>
          <a:bodyPr/>
          <a:lstStyle/>
          <a:p>
            <a:pPr algn="ctr"/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Волонтёрский отряд </a:t>
            </a:r>
            <a:b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«ДОБРЫЕ ДЕТИ МИРА»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159A7B1-3688-9BF7-D4DF-F66D761AFD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8649" y="3932807"/>
            <a:ext cx="8825658" cy="861420"/>
          </a:xfrm>
        </p:spPr>
        <p:txBody>
          <a:bodyPr>
            <a:normAutofit/>
          </a:bodyPr>
          <a:lstStyle/>
          <a:p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03843">
            <a:extLst>
              <a:ext uri="{FF2B5EF4-FFF2-40B4-BE49-F238E27FC236}">
                <a16:creationId xmlns:a16="http://schemas.microsoft.com/office/drawing/2014/main" xmlns="" id="{8E849331-ACA2-9CFD-1643-3E295C4B8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1447" y="3024427"/>
            <a:ext cx="2786880" cy="2831306"/>
          </a:xfrm>
          <a:prstGeom prst="ellipse">
            <a:avLst/>
          </a:prstGeom>
          <a:noFill/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4383905" y="5855733"/>
            <a:ext cx="3241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МБОУ «Школа №71»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945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D1FE40-6370-26E4-3C80-C21A442F0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Немного о нас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DB3C4D9-8A45-3EE3-3D54-0762603B7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534" y="2594620"/>
            <a:ext cx="6941480" cy="3788423"/>
          </a:xfrm>
        </p:spPr>
        <p:txBody>
          <a:bodyPr>
            <a:normAutofit fontScale="92500"/>
          </a:bodyPr>
          <a:lstStyle/>
          <a:p>
            <a:r>
              <a:rPr lang="ru-RU" sz="1600" dirty="0"/>
              <a:t>Отряд «Добрые Дети Мира» начал  свою историю с 2009 года, вступив в Международное движение с одноименным названием.</a:t>
            </a:r>
          </a:p>
          <a:p>
            <a:r>
              <a:rPr lang="ru-RU" sz="1600" dirty="0"/>
              <a:t>В течение 2009-2013 годов отряд сотрудничал в рамках движения со Школой №12 города Ржева.</a:t>
            </a:r>
          </a:p>
          <a:p>
            <a:r>
              <a:rPr lang="ru-RU" sz="1600" dirty="0"/>
              <a:t>За это время волонтеры отряда активно принимали участие в экологических акциях «Большая уборка» и Акциях по посадке деревьев в селе </a:t>
            </a:r>
            <a:r>
              <a:rPr lang="ru-RU" sz="1600" dirty="0" err="1"/>
              <a:t>Передельцы</a:t>
            </a:r>
            <a:r>
              <a:rPr lang="ru-RU" sz="1600" dirty="0"/>
              <a:t> Клепиковского района Рязанской области. На посадку деревьев отряд выезжал неоднократно. </a:t>
            </a:r>
          </a:p>
          <a:p>
            <a:r>
              <a:rPr lang="ru-RU" sz="1600" dirty="0"/>
              <a:t>Так же отряд принимал активное участие в городских акциях, посвященных 70-летию Победы нашего народа в </a:t>
            </a:r>
            <a:r>
              <a:rPr lang="ru-RU" sz="1600" dirty="0" err="1"/>
              <a:t>ВОв</a:t>
            </a:r>
            <a:r>
              <a:rPr lang="ru-RU" sz="1600" dirty="0"/>
              <a:t> 1941-1945г.г.</a:t>
            </a:r>
          </a:p>
          <a:p>
            <a:r>
              <a:rPr lang="ru-RU" sz="1600" dirty="0"/>
              <a:t>Ежегодно волонтеры принимали участие в акциях по сбору макулатуры «Эко БУМ» и «</a:t>
            </a:r>
            <a:r>
              <a:rPr lang="en-US" sz="1600" dirty="0"/>
              <a:t>Goodbye</a:t>
            </a:r>
            <a:r>
              <a:rPr lang="ru-RU" sz="1600" dirty="0"/>
              <a:t>, батарейка!» и многих других</a:t>
            </a:r>
          </a:p>
        </p:txBody>
      </p:sp>
      <p:pic>
        <p:nvPicPr>
          <p:cNvPr id="4" name="Picture 4" descr="03843">
            <a:extLst>
              <a:ext uri="{FF2B5EF4-FFF2-40B4-BE49-F238E27FC236}">
                <a16:creationId xmlns:a16="http://schemas.microsoft.com/office/drawing/2014/main" xmlns="" id="{74C16E8F-A5CC-9AEB-8F6D-07551EE42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87355" y="329192"/>
            <a:ext cx="791286" cy="803900"/>
          </a:xfrm>
          <a:prstGeom prst="ellipse">
            <a:avLst/>
          </a:prstGeom>
          <a:noFill/>
          <a:effectLst>
            <a:softEdge rad="1270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C1BEB2D-4040-2607-2EFB-6DABF724EB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647" y="2594620"/>
            <a:ext cx="4814819" cy="36111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995015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D1FE40-6370-26E4-3C80-C21A442F0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Немного о нас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DB3C4D9-8A45-3EE3-3D54-0762603B7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534" y="2594620"/>
            <a:ext cx="6941480" cy="3788423"/>
          </a:xfrm>
        </p:spPr>
        <p:txBody>
          <a:bodyPr>
            <a:normAutofit fontScale="92500"/>
          </a:bodyPr>
          <a:lstStyle/>
          <a:p>
            <a:r>
              <a:rPr lang="ru-RU" sz="1600" dirty="0"/>
              <a:t>Отряд «Добрые Дети Мира» начал  свою историю с 2009 года, вступив в Международное движение с одноименным названием.</a:t>
            </a:r>
          </a:p>
          <a:p>
            <a:r>
              <a:rPr lang="ru-RU" sz="1600" dirty="0"/>
              <a:t>В течение 2009-2013 годов отряд сотрудничал в рамках движения со Школой №12 города Ржева.</a:t>
            </a:r>
          </a:p>
          <a:p>
            <a:r>
              <a:rPr lang="ru-RU" sz="1600" dirty="0"/>
              <a:t>За это время волонтеры отряда активно принимали участие в экологических акциях «Большая уборка» и Акциях по посадке деревьев в селе </a:t>
            </a:r>
            <a:r>
              <a:rPr lang="ru-RU" sz="1600" dirty="0" err="1"/>
              <a:t>Передельцы</a:t>
            </a:r>
            <a:r>
              <a:rPr lang="ru-RU" sz="1600" dirty="0"/>
              <a:t> Клепиковского района Рязанской области. На посадку деревьев отряд выезжал неоднократно. </a:t>
            </a:r>
          </a:p>
          <a:p>
            <a:r>
              <a:rPr lang="ru-RU" sz="1600" dirty="0"/>
              <a:t>Так же отряд принимал активное участие в городских акциях, посвященных 70-летию Победы нашего народа в </a:t>
            </a:r>
            <a:r>
              <a:rPr lang="ru-RU" sz="1600" dirty="0" err="1"/>
              <a:t>ВОв</a:t>
            </a:r>
            <a:r>
              <a:rPr lang="ru-RU" sz="1600" dirty="0"/>
              <a:t> 1941-1945г.г.</a:t>
            </a:r>
          </a:p>
          <a:p>
            <a:r>
              <a:rPr lang="ru-RU" sz="1600" dirty="0"/>
              <a:t>Ежегодно волонтеры принимали участие в акциях по сбору макулатуры «Эко БУМ» и «</a:t>
            </a:r>
            <a:r>
              <a:rPr lang="en-US" sz="1600" dirty="0"/>
              <a:t>Goodbye</a:t>
            </a:r>
            <a:r>
              <a:rPr lang="ru-RU" sz="1600" dirty="0"/>
              <a:t>, батарейка!» и многих других</a:t>
            </a:r>
          </a:p>
        </p:txBody>
      </p:sp>
      <p:pic>
        <p:nvPicPr>
          <p:cNvPr id="4" name="Picture 4" descr="03843">
            <a:extLst>
              <a:ext uri="{FF2B5EF4-FFF2-40B4-BE49-F238E27FC236}">
                <a16:creationId xmlns:a16="http://schemas.microsoft.com/office/drawing/2014/main" xmlns="" id="{74C16E8F-A5CC-9AEB-8F6D-07551EE42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87355" y="329192"/>
            <a:ext cx="791286" cy="803900"/>
          </a:xfrm>
          <a:prstGeom prst="ellipse">
            <a:avLst/>
          </a:prstGeom>
          <a:noFill/>
          <a:effectLst>
            <a:softEdge rad="1270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C1BEB2D-4040-2607-2EFB-6DABF724EB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647" y="2594620"/>
            <a:ext cx="4814819" cy="36111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098061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D1FE40-6370-26E4-3C80-C21A442F0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Наши проекты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DB3C4D9-8A45-3EE3-3D54-0762603B7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575" y="2325949"/>
            <a:ext cx="4162769" cy="433230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400" dirty="0"/>
              <a:t>В 2018-2019 учебном году члены отряда стали победителями профилактического городского проекта «Поколение свободных».</a:t>
            </a:r>
          </a:p>
          <a:p>
            <a:pPr marL="0" indent="0">
              <a:buNone/>
            </a:pPr>
            <a:r>
              <a:rPr lang="ru-RU" sz="2400" dirty="0"/>
              <a:t> С этого момента отряд получил новый стимул в своей деятельности. Члены отряда, принимавшие участие в конкурсе «Поколение свободных», разработали и запустили в 2019 учебном году школьный медиапроект «Здоровая СЕМЕРКА» для 7 классов.</a:t>
            </a:r>
          </a:p>
          <a:p>
            <a:endParaRPr lang="ru-RU" sz="1600" dirty="0"/>
          </a:p>
        </p:txBody>
      </p:sp>
      <p:pic>
        <p:nvPicPr>
          <p:cNvPr id="4" name="Picture 4" descr="03843">
            <a:extLst>
              <a:ext uri="{FF2B5EF4-FFF2-40B4-BE49-F238E27FC236}">
                <a16:creationId xmlns:a16="http://schemas.microsoft.com/office/drawing/2014/main" xmlns="" id="{74C16E8F-A5CC-9AEB-8F6D-07551EE42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87355" y="329192"/>
            <a:ext cx="791286" cy="803900"/>
          </a:xfrm>
          <a:prstGeom prst="ellipse">
            <a:avLst/>
          </a:prstGeom>
          <a:noFill/>
          <a:effectLst>
            <a:softEdge rad="1270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147192E-7C72-C474-D948-206FA1E33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5821" y="2325949"/>
            <a:ext cx="3508545" cy="4443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50247AB-2B97-918A-64AA-133A713372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5927" y="2325949"/>
            <a:ext cx="3493311" cy="232887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DC98B4F-C5F1-DCE1-D322-E174961950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8028" y="4802819"/>
            <a:ext cx="2059620" cy="20551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240906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D1FE40-6370-26E4-3C80-C21A442F0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Наши проекты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DB3C4D9-8A45-3EE3-3D54-0762603B7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16" y="2301658"/>
            <a:ext cx="12064753" cy="37884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В 2020 году волонтерский отряд школы стал победителем Всероссийского конкурса волонтерских проектов «Добро не уходит на каникулы – 2020» и получил грант в размере 197000 рублей на развитие своего проекта «Фестиваль национальных культур».</a:t>
            </a:r>
          </a:p>
          <a:p>
            <a:pPr marL="0" indent="0">
              <a:buNone/>
            </a:pPr>
            <a:r>
              <a:rPr lang="ru-RU" sz="1600" dirty="0"/>
              <a:t>Фестиваль прошел и в онлайн формате и офлайн. Участниками Фестиваля стали более 1000 человек. В группе школы ВКонтакте зрителями онлайн трансляций Фестиваля стали более 10000 человек.</a:t>
            </a:r>
          </a:p>
          <a:p>
            <a:endParaRPr lang="ru-RU" sz="1600" dirty="0"/>
          </a:p>
        </p:txBody>
      </p:sp>
      <p:pic>
        <p:nvPicPr>
          <p:cNvPr id="4" name="Picture 4" descr="03843">
            <a:extLst>
              <a:ext uri="{FF2B5EF4-FFF2-40B4-BE49-F238E27FC236}">
                <a16:creationId xmlns:a16="http://schemas.microsoft.com/office/drawing/2014/main" xmlns="" id="{74C16E8F-A5CC-9AEB-8F6D-07551EE42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87355" y="329192"/>
            <a:ext cx="791286" cy="803900"/>
          </a:xfrm>
          <a:prstGeom prst="ellipse">
            <a:avLst/>
          </a:prstGeom>
          <a:noFill/>
          <a:effectLst>
            <a:softEdge rad="1270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35BD9D9-CDBD-5630-CE44-C2741219A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7518" y="4035068"/>
            <a:ext cx="5613966" cy="240124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EFCE0A9-571B-D2EC-773A-B36BA3BF40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4631" y="3828047"/>
            <a:ext cx="2612387" cy="294520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8F43E61-E37E-2EE0-0E71-D4858D9E52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309" y="4305813"/>
            <a:ext cx="3028072" cy="212585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644662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2F35C69-E635-B323-DB3B-FB65581FB4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638" y="3674637"/>
            <a:ext cx="1960006" cy="285417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D1FE40-6370-26E4-3C80-C21A442F0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Наши проекты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DB3C4D9-8A45-3EE3-3D54-0762603B7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57" y="2603498"/>
            <a:ext cx="6941480" cy="37884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600" dirty="0"/>
              <a:t>В 2021 году волонтёры нашего отряда разработали </a:t>
            </a:r>
            <a:r>
              <a:rPr lang="ru-RU" sz="1600" dirty="0" smtClean="0"/>
              <a:t>проект по развитию самоуправления – «</a:t>
            </a:r>
            <a:r>
              <a:rPr lang="ru-RU" sz="1600" dirty="0"/>
              <a:t>Лидер».</a:t>
            </a:r>
          </a:p>
          <a:p>
            <a:pPr marL="0" indent="0">
              <a:buNone/>
            </a:pPr>
            <a:r>
              <a:rPr lang="ru-RU" sz="1600" dirty="0"/>
              <a:t>Проект "Лидер" - это форма школьного самоуправления, которая </a:t>
            </a:r>
            <a:r>
              <a:rPr lang="ru-RU" sz="1600" dirty="0" smtClean="0"/>
              <a:t>способствует развитию добровольчества </a:t>
            </a:r>
            <a:r>
              <a:rPr lang="ru-RU" sz="1600" dirty="0"/>
              <a:t>и </a:t>
            </a:r>
            <a:r>
              <a:rPr lang="ru-RU" sz="1600" dirty="0" smtClean="0"/>
              <a:t>привлекает </a:t>
            </a:r>
            <a:r>
              <a:rPr lang="ru-RU" sz="1600" dirty="0"/>
              <a:t>активистов в жизнь школы и волонтёрского отряда.</a:t>
            </a:r>
          </a:p>
          <a:p>
            <a:pPr marL="0" indent="0">
              <a:buNone/>
            </a:pPr>
            <a:r>
              <a:rPr lang="ru-RU" sz="1600" dirty="0"/>
              <a:t>Актуальность данного проекта заключается в том, что дети (ученики 5-8 классов) учатся самостоятельно проявлять гражданскую активность, позицию, а так же брать пример со старших товарищей "наставников" и проявлять самостоятельность, инициативу в различных аспектах своей школьной жизни. Так же участники проекта, коммуницируя с волонтёрами-наставниками, могут получить помощь с учебой или с другими волнующими их вопросами, которые касаются учебной части или же профиля добровольчества, школьного движения.</a:t>
            </a:r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4" name="Picture 4" descr="03843">
            <a:extLst>
              <a:ext uri="{FF2B5EF4-FFF2-40B4-BE49-F238E27FC236}">
                <a16:creationId xmlns:a16="http://schemas.microsoft.com/office/drawing/2014/main" xmlns="" id="{74C16E8F-A5CC-9AEB-8F6D-07551EE42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87355" y="329192"/>
            <a:ext cx="791286" cy="803900"/>
          </a:xfrm>
          <a:prstGeom prst="ellipse">
            <a:avLst/>
          </a:prstGeom>
          <a:noFill/>
          <a:effectLst>
            <a:softEdge rad="1270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E43B23C-C36B-2D03-8638-CA91F1596C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237" y="3261713"/>
            <a:ext cx="3129000" cy="223731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1B61822-1C27-D8A6-4BEA-E31C9B42A0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575" y="1173230"/>
            <a:ext cx="3896380" cy="248935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AEDCD77-9E76-7DE9-5190-13A7C654EA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525" y="5191715"/>
            <a:ext cx="2251847" cy="161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896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CBB33F-6E92-E22D-0665-0C89820DC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571" y="609240"/>
            <a:ext cx="8761413" cy="706964"/>
          </a:xfrm>
        </p:spPr>
        <p:txBody>
          <a:bodyPr/>
          <a:lstStyle/>
          <a:p>
            <a:r>
              <a:rPr lang="ru-RU" dirty="0" smtClean="0"/>
              <a:t>Деятельность в ЕИС «Добро.</a:t>
            </a:r>
            <a:r>
              <a:rPr lang="en-US" dirty="0" err="1" smtClean="0"/>
              <a:t>ru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39319CB-19C9-D3CA-95F5-71A9005E8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293" y="2390435"/>
            <a:ext cx="5618707" cy="4400981"/>
          </a:xfrm>
        </p:spPr>
        <p:txBody>
          <a:bodyPr>
            <a:normAutofit/>
          </a:bodyPr>
          <a:lstStyle/>
          <a:p>
            <a:r>
              <a:rPr lang="ru-RU" dirty="0"/>
              <a:t>В апреле 2021 года отряд «Добрые Дети Мира» прошел регистрацию в Единой информационной системе «</a:t>
            </a:r>
            <a:r>
              <a:rPr lang="ru-RU" dirty="0" err="1"/>
              <a:t>Добро.ру</a:t>
            </a:r>
            <a:r>
              <a:rPr lang="ru-RU" dirty="0"/>
              <a:t>». Волонтеры отряда в возрасте от 14 лет так же прошли регистрацию на сайте.</a:t>
            </a:r>
          </a:p>
          <a:p>
            <a:r>
              <a:rPr lang="ru-RU" dirty="0"/>
              <a:t>Волонтеры отряда ведут активную деятельность по развитию школьных проектов, являются волонтерами-вожатыми в школьном оздоровительном лагере, участвуют в значимых городских мероприятиях (Голосование ФКГС, «Рязань – новогодняя столица России», флешмоб «Переходим на цифру», «Георгиевская ленточка», конкурс «Рязань – территория добра» и пр.). 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DC65F6C-8D33-BC56-6B4D-53585C5E8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2537" y="1316204"/>
            <a:ext cx="3754350" cy="535294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A32DA6E-462E-C3D6-700A-C1037CFB8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7135" y="340194"/>
            <a:ext cx="792549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185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CBB33F-6E92-E22D-0665-0C89820DC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BA58870A-5FFA-390F-A1C3-690338B4E6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676"/>
            <a:ext cx="5078138" cy="3639845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A32DA6E-462E-C3D6-700A-C1037CFB8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7135" y="340194"/>
            <a:ext cx="792549" cy="80474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27E42E7-EBE2-52A2-DF11-8990286E83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9543"/>
            <a:ext cx="1988598" cy="284178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D2DDF5B-2562-0995-C2DF-5D597570A3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830" y="0"/>
            <a:ext cx="4628277" cy="6858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94F47FA-EA34-5775-9B2E-E3086E918C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943" y="3811204"/>
            <a:ext cx="2067460" cy="297845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A603BCAB-D12E-CA69-C49A-A7E15EB5F3A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184" y="136675"/>
            <a:ext cx="2574601" cy="363984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F26E7549-21A6-2B58-D715-FDC8354FFF8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639" y="3962181"/>
            <a:ext cx="3537191" cy="253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0572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69</TotalTime>
  <Words>577</Words>
  <Application>Microsoft Office PowerPoint</Application>
  <PresentationFormat>Произвольный</PresentationFormat>
  <Paragraphs>27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Совет директоров</vt:lpstr>
      <vt:lpstr>Волонтёрский отряд  «ДОБРЫЕ ДЕТИ МИРА»</vt:lpstr>
      <vt:lpstr>Немного о нас</vt:lpstr>
      <vt:lpstr>Немного о нас</vt:lpstr>
      <vt:lpstr>Наши проекты</vt:lpstr>
      <vt:lpstr>Наши проекты</vt:lpstr>
      <vt:lpstr>Наши проекты </vt:lpstr>
      <vt:lpstr>Деятельность в ЕИС «Добро.ru»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 ВСТРЕЧА 71</dc:title>
  <dc:creator>Елизавета Соснина</dc:creator>
  <cp:lastModifiedBy>Егорова</cp:lastModifiedBy>
  <cp:revision>2</cp:revision>
  <dcterms:created xsi:type="dcterms:W3CDTF">2022-11-09T18:53:42Z</dcterms:created>
  <dcterms:modified xsi:type="dcterms:W3CDTF">2022-11-15T11:33:59Z</dcterms:modified>
</cp:coreProperties>
</file>