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19BB"/>
    <a:srgbClr val="FF66FF"/>
    <a:srgbClr val="C51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E166-09B2-49A8-87B5-23B1A17438D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5193-977E-437E-8352-65FF9DE3B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0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E166-09B2-49A8-87B5-23B1A17438D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5193-977E-437E-8352-65FF9DE3B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8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E166-09B2-49A8-87B5-23B1A17438D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5193-977E-437E-8352-65FF9DE3B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65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E166-09B2-49A8-87B5-23B1A17438D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5193-977E-437E-8352-65FF9DE3B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2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E166-09B2-49A8-87B5-23B1A17438D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5193-977E-437E-8352-65FF9DE3B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99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E166-09B2-49A8-87B5-23B1A17438D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5193-977E-437E-8352-65FF9DE3B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9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E166-09B2-49A8-87B5-23B1A17438D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5193-977E-437E-8352-65FF9DE3B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66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E166-09B2-49A8-87B5-23B1A17438D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5193-977E-437E-8352-65FF9DE3B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4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E166-09B2-49A8-87B5-23B1A17438D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5193-977E-437E-8352-65FF9DE3B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19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E166-09B2-49A8-87B5-23B1A17438D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5193-977E-437E-8352-65FF9DE3B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3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E166-09B2-49A8-87B5-23B1A17438D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5193-977E-437E-8352-65FF9DE3B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13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CE166-09B2-49A8-87B5-23B1A17438D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35193-977E-437E-8352-65FF9DE3B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83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044647">
            <a:off x="1523999" y="523198"/>
            <a:ext cx="9144000" cy="2387600"/>
          </a:xfrm>
        </p:spPr>
        <p:txBody>
          <a:bodyPr>
            <a:normAutofit/>
          </a:bodyPr>
          <a:lstStyle/>
          <a:p>
            <a:r>
              <a:rPr lang="en-US" sz="14500" b="1" dirty="0" smtClean="0">
                <a:solidFill>
                  <a:srgbClr val="C51FB9"/>
                </a:solidFill>
                <a:latin typeface="Adobe Arabic" panose="02040503050201020203" pitchFamily="18" charset="-78"/>
                <a:ea typeface="Adobe Fan Heiti Std B" panose="020B0700000000000000" pitchFamily="34" charset="-128"/>
                <a:cs typeface="Adobe Arabic" panose="02040503050201020203" pitchFamily="18" charset="-78"/>
              </a:rPr>
              <a:t>DD</a:t>
            </a:r>
            <a:endParaRPr lang="ru-RU" sz="14500" b="1" dirty="0">
              <a:solidFill>
                <a:srgbClr val="C51FB9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  <a:cs typeface="Adobe Arabic" panose="02040503050201020203" pitchFamily="18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370981">
            <a:off x="1585237" y="2812329"/>
            <a:ext cx="9144000" cy="1655762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rgbClr val="B719BB"/>
                </a:solidFill>
                <a:latin typeface="Adobe Clean SemiCondensed" panose="020B0503020404020204" pitchFamily="34" charset="0"/>
              </a:rPr>
              <a:t>Доброволец Дарасуна</a:t>
            </a:r>
          </a:p>
          <a:p>
            <a:r>
              <a:rPr lang="ru-RU" sz="5000" b="1" dirty="0">
                <a:solidFill>
                  <a:srgbClr val="B719BB"/>
                </a:solidFill>
                <a:latin typeface="Adobe Clean SemiCondensed" panose="020B0503020404020204" pitchFamily="34" charset="0"/>
              </a:rPr>
              <a:t>л</a:t>
            </a:r>
            <a:r>
              <a:rPr lang="ru-RU" sz="5000" b="1" dirty="0" smtClean="0">
                <a:solidFill>
                  <a:srgbClr val="B719BB"/>
                </a:solidFill>
                <a:latin typeface="Adobe Clean SemiCondensed" panose="020B0503020404020204" pitchFamily="34" charset="0"/>
              </a:rPr>
              <a:t>агерная смена</a:t>
            </a:r>
            <a:endParaRPr lang="ru-RU" sz="5000" b="1" dirty="0">
              <a:solidFill>
                <a:srgbClr val="B719BB"/>
              </a:solidFill>
              <a:latin typeface="Adobe Clean SemiCondensed" panose="020B05030204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4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19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51FB9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Adobe Arabic" panose="02040503050201020203" pitchFamily="18" charset="-78"/>
              </a:rPr>
              <a:t>Цель </a:t>
            </a:r>
            <a:r>
              <a:rPr lang="en-US" b="1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DD</a:t>
            </a:r>
            <a:r>
              <a:rPr lang="ru-RU" b="1" dirty="0" smtClean="0">
                <a:solidFill>
                  <a:schemeClr val="bg1"/>
                </a:solidFill>
                <a:cs typeface="Adobe Arabic" panose="02040503050201020203" pitchFamily="18" charset="-78"/>
              </a:rPr>
              <a:t>:</a:t>
            </a:r>
            <a:endParaRPr lang="ru-RU" b="1" dirty="0">
              <a:solidFill>
                <a:schemeClr val="bg1"/>
              </a:solidFill>
              <a:cs typeface="Adobe Arabic" panose="02040503050201020203" pitchFamily="18" charset="-7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b="1" dirty="0" smtClean="0">
              <a:solidFill>
                <a:schemeClr val="bg1"/>
              </a:solidFill>
              <a:cs typeface="Adobe Arabic" panose="02040503050201020203" pitchFamily="18" charset="-78"/>
            </a:endParaRPr>
          </a:p>
          <a:p>
            <a:pPr algn="ctr"/>
            <a:endParaRPr lang="ru-RU" b="1" dirty="0">
              <a:solidFill>
                <a:schemeClr val="bg1"/>
              </a:solidFill>
              <a:cs typeface="Adobe Arabic" panose="02040503050201020203" pitchFamily="18" charset="-78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cs typeface="Adobe Arabic" panose="02040503050201020203" pitchFamily="18" charset="-78"/>
              </a:rPr>
              <a:t>создание </a:t>
            </a:r>
            <a:r>
              <a:rPr lang="ru-RU" b="1" dirty="0">
                <a:solidFill>
                  <a:schemeClr val="bg1"/>
                </a:solidFill>
                <a:cs typeface="Adobe Arabic" panose="02040503050201020203" pitchFamily="18" charset="-78"/>
              </a:rPr>
              <a:t>площадки для разработки социально-значимых инициатив, посвященных Году памяти и славы, обмену опытом среди педагогов и учащихся с приглашением руководителей успешных проектов края.</a:t>
            </a:r>
          </a:p>
        </p:txBody>
      </p:sp>
    </p:spTree>
    <p:extLst>
      <p:ext uri="{BB962C8B-B14F-4D97-AF65-F5344CB8AC3E}">
        <p14:creationId xmlns:p14="http://schemas.microsoft.com/office/powerpoint/2010/main" val="322354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479" y="1970809"/>
            <a:ext cx="5001491" cy="37511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7819" y="652692"/>
            <a:ext cx="97234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500" b="1" dirty="0" smtClean="0">
                <a:solidFill>
                  <a:srgbClr val="FFC000"/>
                </a:solidFill>
              </a:rPr>
              <a:t>Чем будут заниматься дети на смене?</a:t>
            </a:r>
            <a:endParaRPr lang="ru-RU" sz="45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972576">
            <a:off x="5728415" y="1983797"/>
            <a:ext cx="482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Познавательные занятия от педагогов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72" y="1970809"/>
            <a:ext cx="5477164" cy="4107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233699">
            <a:off x="453321" y="2349007"/>
            <a:ext cx="376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Музыкальные занятия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31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3681844"/>
            <a:ext cx="4087091" cy="3065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026947">
            <a:off x="339436" y="3700182"/>
            <a:ext cx="4516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B050"/>
                </a:solidFill>
              </a:rPr>
              <a:t>Участие в театральных постановках</a:t>
            </a:r>
            <a:endParaRPr lang="ru-RU" sz="30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2" y="360219"/>
            <a:ext cx="3976254" cy="2982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109930">
            <a:off x="9056670" y="2617205"/>
            <a:ext cx="3491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B050"/>
                </a:solidFill>
                <a:cs typeface="Adobe Arabic" panose="02040503050201020203" pitchFamily="18" charset="-78"/>
              </a:rPr>
              <a:t>Танцевальные </a:t>
            </a:r>
            <a:r>
              <a:rPr lang="ru-RU" sz="3000" b="1" dirty="0" err="1" smtClean="0">
                <a:solidFill>
                  <a:srgbClr val="00B050"/>
                </a:solidFill>
                <a:cs typeface="Adobe Arabic" panose="02040503050201020203" pitchFamily="18" charset="-78"/>
              </a:rPr>
              <a:t>флешмобы</a:t>
            </a:r>
            <a:endParaRPr lang="ru-RU" sz="3000" b="1" dirty="0">
              <a:solidFill>
                <a:srgbClr val="00B050"/>
              </a:solidFill>
              <a:cs typeface="Adobe Arabic" panose="02040503050201020203" pitchFamily="18" charset="-7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86" y="256810"/>
            <a:ext cx="4060898" cy="30757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551" y="3718212"/>
            <a:ext cx="3990109" cy="29925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686425">
            <a:off x="1643541" y="2216421"/>
            <a:ext cx="27833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rgbClr val="FFC000"/>
                </a:solidFill>
              </a:rPr>
              <a:t>Отрядные дела</a:t>
            </a:r>
            <a:endParaRPr lang="ru-RU" sz="30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132770">
            <a:off x="6825340" y="5463356"/>
            <a:ext cx="1413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FFC000"/>
                </a:solidFill>
              </a:rPr>
              <a:t>С</a:t>
            </a:r>
            <a:r>
              <a:rPr lang="ru-RU" sz="3000" b="1" dirty="0" smtClean="0">
                <a:solidFill>
                  <a:srgbClr val="FFC000"/>
                </a:solidFill>
              </a:rPr>
              <a:t>порт</a:t>
            </a:r>
            <a:endParaRPr lang="ru-RU" sz="3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68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6291" y="1039091"/>
            <a:ext cx="84097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FFC000"/>
                </a:solidFill>
                <a:latin typeface="Adobe Clean Medium" panose="020B0603020404020204" pitchFamily="34" charset="0"/>
              </a:rPr>
              <a:t>Мы расскажем ребятам о </a:t>
            </a:r>
            <a:r>
              <a:rPr lang="ru-RU" sz="4500" b="1" dirty="0" err="1" smtClean="0">
                <a:solidFill>
                  <a:srgbClr val="FFC000"/>
                </a:solidFill>
                <a:latin typeface="Adobe Clean Medium" panose="020B0603020404020204" pitchFamily="34" charset="0"/>
              </a:rPr>
              <a:t>волонтерстве</a:t>
            </a:r>
            <a:r>
              <a:rPr lang="ru-RU" sz="4500" b="1" dirty="0" smtClean="0">
                <a:solidFill>
                  <a:srgbClr val="FFC000"/>
                </a:solidFill>
                <a:latin typeface="Adobe Clean Medium" panose="020B0603020404020204" pitchFamily="34" charset="0"/>
              </a:rPr>
              <a:t>, о том в каких акциях мы участвовали и какие планируем осуществить</a:t>
            </a:r>
            <a:endParaRPr lang="ru-RU" sz="4500" b="1" dirty="0">
              <a:solidFill>
                <a:srgbClr val="FFC000"/>
              </a:solidFill>
              <a:latin typeface="Adobe Clean Medium" panose="020B06030204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7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90710">
            <a:off x="1551709" y="554182"/>
            <a:ext cx="9462655" cy="532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500" b="1" dirty="0" smtClean="0">
                <a:solidFill>
                  <a:srgbClr val="FFFF00"/>
                </a:solidFill>
              </a:rPr>
              <a:t>Создадим с ребятами добровольческие проекты и поучаствуем в </a:t>
            </a:r>
            <a:r>
              <a:rPr lang="ru-RU" sz="3500" b="1" dirty="0" err="1" smtClean="0">
                <a:solidFill>
                  <a:srgbClr val="FFFF00"/>
                </a:solidFill>
              </a:rPr>
              <a:t>общелагерном</a:t>
            </a:r>
            <a:r>
              <a:rPr lang="ru-RU" sz="3500" b="1" dirty="0" smtClean="0">
                <a:solidFill>
                  <a:srgbClr val="FFFF00"/>
                </a:solidFill>
              </a:rPr>
              <a:t> конкурсе.</a:t>
            </a:r>
          </a:p>
          <a:p>
            <a:pPr algn="ctr">
              <a:lnSpc>
                <a:spcPct val="200000"/>
              </a:lnSpc>
            </a:pPr>
            <a:r>
              <a:rPr lang="ru-RU" sz="3500" b="1" dirty="0" smtClean="0">
                <a:solidFill>
                  <a:srgbClr val="FFFF00"/>
                </a:solidFill>
              </a:rPr>
              <a:t>Выберем один или несколько проектов и вместе с отрядами начнем его осуществлять))</a:t>
            </a:r>
            <a:endParaRPr lang="ru-RU" sz="3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7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5564" y="1371600"/>
            <a:ext cx="62899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dirty="0" smtClean="0">
                <a:solidFill>
                  <a:srgbClr val="92D050"/>
                </a:solidFill>
                <a:latin typeface="Adobe Clean Medium" panose="020B0603020404020204" pitchFamily="34" charset="0"/>
              </a:rPr>
              <a:t>ПОСЛЕ </a:t>
            </a:r>
            <a:r>
              <a:rPr lang="en-US" sz="12000" dirty="0" smtClean="0">
                <a:solidFill>
                  <a:srgbClr val="92D050"/>
                </a:solidFill>
                <a:latin typeface="Adobe Clean Medium" panose="020B0603020404020204" pitchFamily="34" charset="0"/>
              </a:rPr>
              <a:t>DD</a:t>
            </a:r>
            <a:endParaRPr lang="ru-RU" sz="12000" dirty="0">
              <a:solidFill>
                <a:srgbClr val="92D050"/>
              </a:solidFill>
              <a:latin typeface="Adobe Clean Medium" panose="020B06030204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10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7" y="1967346"/>
            <a:ext cx="23275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/>
              <a:t>БОЛЬШЕ ВОЛОНТЕРОВ</a:t>
            </a:r>
            <a:endParaRPr lang="ru-RU" sz="2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5636" y="4959927"/>
            <a:ext cx="306185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/>
              <a:t>БОЛЬШЕ ДОБРОВОЛЬЧЕСКИХ ПРОЕКТОВ</a:t>
            </a:r>
            <a:endParaRPr lang="ru-RU" sz="2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31382" y="4959927"/>
            <a:ext cx="3463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/>
              <a:t>БОЛЬЩИЙ ОХВАТ БЛАГОПОЛУЧАТЕЛЕЙ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731791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107</Words>
  <Application>Microsoft Office PowerPoint</Application>
  <PresentationFormat>Широкоэкранный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Adobe Fan Heiti Std B</vt:lpstr>
      <vt:lpstr>Adobe Arabic</vt:lpstr>
      <vt:lpstr>Adobe Clean Medium</vt:lpstr>
      <vt:lpstr>Adobe Clean SemiCondensed</vt:lpstr>
      <vt:lpstr>Arial</vt:lpstr>
      <vt:lpstr>Calibri</vt:lpstr>
      <vt:lpstr>Calibri Light</vt:lpstr>
      <vt:lpstr>Тема Office</vt:lpstr>
      <vt:lpstr>DD</vt:lpstr>
      <vt:lpstr>Цель DD: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</dc:title>
  <dc:creator>Пользователь</dc:creator>
  <cp:lastModifiedBy>Пользователь</cp:lastModifiedBy>
  <cp:revision>5</cp:revision>
  <dcterms:created xsi:type="dcterms:W3CDTF">2020-05-18T05:31:47Z</dcterms:created>
  <dcterms:modified xsi:type="dcterms:W3CDTF">2020-05-18T06:09:19Z</dcterms:modified>
</cp:coreProperties>
</file>