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75" r:id="rId2"/>
    <p:sldId id="280" r:id="rId3"/>
    <p:sldId id="278" r:id="rId4"/>
    <p:sldId id="279" r:id="rId5"/>
    <p:sldId id="281" r:id="rId6"/>
    <p:sldId id="282" r:id="rId7"/>
    <p:sldId id="283" r:id="rId8"/>
    <p:sldId id="284" r:id="rId9"/>
    <p:sldId id="285" r:id="rId10"/>
  </p:sldIdLst>
  <p:sldSz cx="10691813" cy="7559675"/>
  <p:notesSz cx="9144000" cy="6858000"/>
  <p:defaultTextStyle>
    <a:defPPr>
      <a:defRPr lang="ru-RU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74"/>
  </p:normalViewPr>
  <p:slideViewPr>
    <p:cSldViewPr snapToGrid="0" snapToObjects="1">
      <p:cViewPr>
        <p:scale>
          <a:sx n="83" d="100"/>
          <a:sy n="83" d="100"/>
        </p:scale>
        <p:origin x="-1182" y="-4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D6D6-DC15-3648-B027-DB841540538F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5161-9BBF-9B45-8388-E597C2E3C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91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D6D6-DC15-3648-B027-DB841540538F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5161-9BBF-9B45-8388-E597C2E3C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6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D6D6-DC15-3648-B027-DB841540538F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5161-9BBF-9B45-8388-E597C2E3C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14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D6D6-DC15-3648-B027-DB841540538F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5161-9BBF-9B45-8388-E597C2E3C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659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D6D6-DC15-3648-B027-DB841540538F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5161-9BBF-9B45-8388-E597C2E3C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23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D6D6-DC15-3648-B027-DB841540538F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5161-9BBF-9B45-8388-E597C2E3C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74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D6D6-DC15-3648-B027-DB841540538F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5161-9BBF-9B45-8388-E597C2E3C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3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D6D6-DC15-3648-B027-DB841540538F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5161-9BBF-9B45-8388-E597C2E3C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0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D6D6-DC15-3648-B027-DB841540538F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5161-9BBF-9B45-8388-E597C2E3C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545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D6D6-DC15-3648-B027-DB841540538F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5161-9BBF-9B45-8388-E597C2E3C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0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3D6D6-DC15-3648-B027-DB841540538F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25161-9BBF-9B45-8388-E597C2E3C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84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3D6D6-DC15-3648-B027-DB841540538F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25161-9BBF-9B45-8388-E597C2E3C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3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92326"/>
            <a:ext cx="10712499" cy="270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2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014" y="394044"/>
            <a:ext cx="9221689" cy="1461188"/>
          </a:xfrm>
        </p:spPr>
        <p:txBody>
          <a:bodyPr/>
          <a:lstStyle/>
          <a:p>
            <a:r>
              <a:rPr lang="ru-RU" dirty="0" smtClean="0"/>
              <a:t>Волонтерское сопровождение мероприятий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0" y="2023110"/>
            <a:ext cx="3501813" cy="262636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33" y="1218923"/>
            <a:ext cx="4631637" cy="34737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510" y="4692650"/>
            <a:ext cx="3589020" cy="23931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68" y="4279021"/>
            <a:ext cx="2415302" cy="32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74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для детей с ОВЗ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1" y="1620084"/>
            <a:ext cx="3783489" cy="283761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97" y="1447641"/>
            <a:ext cx="4013413" cy="30100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26" y="4283113"/>
            <a:ext cx="4022884" cy="301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68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Информационные кампании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6" y="1665870"/>
            <a:ext cx="3787723" cy="284316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81" y="2160270"/>
            <a:ext cx="5646280" cy="4234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6" y="4695863"/>
            <a:ext cx="3797247" cy="28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4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Адресная помощь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2" y="1672153"/>
            <a:ext cx="3594288" cy="479583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213" y="1672153"/>
            <a:ext cx="4631637" cy="347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9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Проекты Федерального значения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062" y="2170462"/>
            <a:ext cx="9221689" cy="463849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8" y="1971674"/>
            <a:ext cx="3020854" cy="40278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08" y="1971674"/>
            <a:ext cx="2960846" cy="39477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89" y="1971674"/>
            <a:ext cx="2007852" cy="26790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42" y="1971673"/>
            <a:ext cx="2007853" cy="26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16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ru-RU" dirty="0" err="1" smtClean="0"/>
              <a:t>МыВместе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062" y="2170462"/>
            <a:ext cx="9221689" cy="463849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8" y="1714182"/>
            <a:ext cx="3021092" cy="4028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93" y="1714182"/>
            <a:ext cx="3191457" cy="2393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788" y="1714182"/>
            <a:ext cx="2588926" cy="3451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63" y="4270602"/>
            <a:ext cx="2414427" cy="27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57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Обучение волонтеров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062" y="2170462"/>
            <a:ext cx="9221689" cy="463849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3" y="1589352"/>
            <a:ext cx="4770119" cy="3577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98" y="1589352"/>
            <a:ext cx="2930407" cy="3907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23" y="4720311"/>
            <a:ext cx="3622834" cy="27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57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Доброфорумы</a:t>
            </a:r>
            <a:r>
              <a:rPr lang="ru-RU" dirty="0" smtClean="0"/>
              <a:t>» и поощрение волонтеров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062" y="2170462"/>
            <a:ext cx="9221689" cy="463849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3" y="1839398"/>
            <a:ext cx="4587239" cy="3440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31" y="1169097"/>
            <a:ext cx="3657599" cy="2743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30" y="4036579"/>
            <a:ext cx="3350569" cy="2507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15" y="4753014"/>
            <a:ext cx="3294327" cy="24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579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2588</TotalTime>
  <Words>25</Words>
  <Application>Microsoft Office PowerPoint</Application>
  <PresentationFormat>Произвольный</PresentationFormat>
  <Paragraphs>28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Волонтерское сопровождение мероприятий</vt:lpstr>
      <vt:lpstr>Мероприятия для детей с ОВЗ</vt:lpstr>
      <vt:lpstr>Информационные кампании</vt:lpstr>
      <vt:lpstr>Адресная помощь</vt:lpstr>
      <vt:lpstr>Проекты Федерального значения</vt:lpstr>
      <vt:lpstr>#МыВместе</vt:lpstr>
      <vt:lpstr>Обучение волонтеров</vt:lpstr>
      <vt:lpstr>«Доброфорумы» и поощрение волонтеров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Меснянкин</dc:creator>
  <cp:lastModifiedBy>Специалист</cp:lastModifiedBy>
  <cp:revision>19</cp:revision>
  <dcterms:created xsi:type="dcterms:W3CDTF">2020-01-29T10:24:45Z</dcterms:created>
  <dcterms:modified xsi:type="dcterms:W3CDTF">2022-10-05T02:06:13Z</dcterms:modified>
</cp:coreProperties>
</file>