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4F18-504E-4560-BDDD-2B1BE6AE4CE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C297-69F9-4199-B3C8-B09DD59F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9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4F18-504E-4560-BDDD-2B1BE6AE4CE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C297-69F9-4199-B3C8-B09DD59F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5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4F18-504E-4560-BDDD-2B1BE6AE4CE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C297-69F9-4199-B3C8-B09DD59F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0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4F18-504E-4560-BDDD-2B1BE6AE4CE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C297-69F9-4199-B3C8-B09DD59F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2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4F18-504E-4560-BDDD-2B1BE6AE4CE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C297-69F9-4199-B3C8-B09DD59F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3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4F18-504E-4560-BDDD-2B1BE6AE4CE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C297-69F9-4199-B3C8-B09DD59F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4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4F18-504E-4560-BDDD-2B1BE6AE4CE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C297-69F9-4199-B3C8-B09DD59F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4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4F18-504E-4560-BDDD-2B1BE6AE4CE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C297-69F9-4199-B3C8-B09DD59F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4F18-504E-4560-BDDD-2B1BE6AE4CE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C297-69F9-4199-B3C8-B09DD59F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0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4F18-504E-4560-BDDD-2B1BE6AE4CE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C297-69F9-4199-B3C8-B09DD59F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4F18-504E-4560-BDDD-2B1BE6AE4CE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C297-69F9-4199-B3C8-B09DD59F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4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4F18-504E-4560-BDDD-2B1BE6AE4CE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EC297-69F9-4199-B3C8-B09DD59F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9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5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58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0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5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60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91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4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7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06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80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24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28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41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1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49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4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8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7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1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7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3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2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63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Кашлова</dc:creator>
  <cp:lastModifiedBy>Анастасия Кашлова</cp:lastModifiedBy>
  <cp:revision>1</cp:revision>
  <dcterms:created xsi:type="dcterms:W3CDTF">2021-12-13T03:54:46Z</dcterms:created>
  <dcterms:modified xsi:type="dcterms:W3CDTF">2021-12-13T03:58:13Z</dcterms:modified>
</cp:coreProperties>
</file>