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632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6D41D9E-583B-47F4-B879-9B268D1AF7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9781F53-6FEE-4625-A5B8-19966A9AEAF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060848"/>
            <a:ext cx="844525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Инклюзивная творческая лаборатория</a:t>
            </a:r>
          </a:p>
          <a:p>
            <a:pPr algn="ctr"/>
            <a:r>
              <a:rPr lang="ru-RU" sz="54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«Один мир на всех»</a:t>
            </a:r>
            <a:endParaRPr lang="ru-RU" sz="54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1103" y="5085184"/>
            <a:ext cx="43701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МАУК г. Магадана «Центр культуры» 2023</a:t>
            </a:r>
            <a:endParaRPr lang="ru-RU" b="0" cap="none" spc="0" dirty="0">
              <a:ln w="63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071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62844" y="4437112"/>
            <a:ext cx="8385619" cy="2232248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Подводя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итоги, хочется отметить: за время действия Лаборатории творческие встречи посетило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более ста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магаданцев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, среди которых - дети и взрослые с ограниченными возможностями здоровья. Инклюзивная творческая лаборатория «Один мир на всех» -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это платформа средовой реабилитации и интеграции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, где основным фактором является атмосфера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творческой свободы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. Уникальность проекта состоит в создании инклюзивного художественного пространства, определяющего мотивацию к личностному росту, вовлечению людей и детей с инвалидностью в сферу искусства и развитию у них творческого потенциала.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89" y="305307"/>
            <a:ext cx="5978970" cy="3978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27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0" y="548680"/>
            <a:ext cx="3466728" cy="576064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lvl="0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В 2022-м году, в рамках федерального проекта «Придумано в России», на базе Центра культуры открыта</a:t>
            </a:r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первая в Магаданской области инклюзивная творческая лаборатория «Один мир на всех».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Совместно с мастерской художественного и декоративно-прикладного искусства «Арт-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house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» на постоянной основе проводятся разнообразные творческие занятия, встречи и мастер-классы, направленные на включение людей с инвалидностью в общество через приобретение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творческих навыков.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0047" y="270892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ервая в Магаданской области инклюзивная творческая лаборатория «Один мир на всех».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129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251520" y="1988840"/>
            <a:ext cx="3466728" cy="2520280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К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работе над Лабораторией привлечён опытный педагог, руководитель клубного формирования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Валентина Михайловна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Шеленберг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0" r="18558"/>
          <a:stretch/>
        </p:blipFill>
        <p:spPr>
          <a:xfrm>
            <a:off x="4139952" y="692696"/>
            <a:ext cx="4392488" cy="5215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63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525658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5603208" y="2492896"/>
            <a:ext cx="3466728" cy="252028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lvl="0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Инклюзивная творческая лаборатория работает с  группой ребят, в которую включены как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условно здоровые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воспитанники, так 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воспитанники с нарушениями психических процессов и сенсорных функций.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2204864"/>
            <a:ext cx="3466728" cy="252028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Здоровые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дети в процессе деятельности с детьми с ОВЗ получают способность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тонко чувствовать трудности других ребят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, не на словах, а на деле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сочувствовать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беде другого человека,  учатся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деликатности и терпимости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к менее успешному воспитаннику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36" y="1916832"/>
            <a:ext cx="4978509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53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62844" y="4581128"/>
            <a:ext cx="8385619" cy="2016224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В результате совместных усилий  путем многократных упражнений у каждого ребёнка всегда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появляются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положительные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сдвиги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в творческом процессе.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Участники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Инклюзивной лаборатории за два месяца занятий подготовили 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ежегодной региональной выставки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творчества людей с ограниченными возможностями «Душа всегда свободна» оригинальную композицию «Ёлка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».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50" name="Picture 2" descr="C:\Users\User\Downloads\ИНКЛЮЗИВКА\IMG_20221130_115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841226" cy="3773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ИНКЛЮЗИВКА\IMG_20221201_152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10091"/>
            <a:ext cx="4298133" cy="3236241"/>
          </a:xfrm>
          <a:prstGeom prst="round2DiagRect">
            <a:avLst>
              <a:gd name="adj1" fmla="val 0"/>
              <a:gd name="adj2" fmla="val 2354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98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5619" cy="1224136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На региональной  выставке «Светлое Христово Воскресение» была представлена  поделка 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«Подставка для пасхальных яиц»,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выполненная в технике </a:t>
            </a:r>
            <a:r>
              <a:rPr lang="ru-RU" sz="20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квиллинг</a:t>
            </a:r>
            <a:r>
              <a:rPr lang="ru-RU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075" name="Picture 3" descr="C:\Users\User\Downloads\ИНКЛЮЗИВКА\IMG_20230410_152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7083"/>
            <a:ext cx="4220679" cy="317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ИНКЛЮЗИВКА\IMG_20230412_113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29615"/>
            <a:ext cx="3156974" cy="4192857"/>
          </a:xfrm>
          <a:prstGeom prst="round2DiagRect">
            <a:avLst>
              <a:gd name="adj1" fmla="val 0"/>
              <a:gd name="adj2" fmla="val 37184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0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23528" y="1628800"/>
            <a:ext cx="2841004" cy="4248472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Новая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группа ребят, набранная для работы в 2023-2024 учебном году, относительно быстро прошла период адаптации, и уже готовит свою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первую коллективную работу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на II Межрегиональный открытый инклюзивный фестиваль  детского творчества «Созвездие сердец»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 descr="C:\Users\User\Downloads\ИНКЛЮЗИВКА\WhatsApp Image 2023-09-26 at 17.32.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3" y="1907704"/>
            <a:ext cx="5451649" cy="362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1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59832" y="1196752"/>
            <a:ext cx="2841004" cy="511256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Ребята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занимаются не только прикладным творчеством, - в процессе работы были выявлены и другие творческие задатки. Так, двое ребят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попробовали себя в роли вокалистов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 на региональном фестивале творчества людей с ограниченными возможностями «Душа всегда свободна»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122" name="Picture 2" descr="C:\Users\User\Downloads\ИНКЛЮЗИВКА\IMG-20221202-WA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488946" cy="3318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ИНКЛЮЗИВКА\IMG_20221202_152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14435" r="22944"/>
          <a:stretch/>
        </p:blipFill>
        <p:spPr bwMode="auto">
          <a:xfrm>
            <a:off x="6300192" y="860138"/>
            <a:ext cx="2514600" cy="5287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57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49</TotalTime>
  <Words>405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Презентация PowerPoint</vt:lpstr>
      <vt:lpstr>В 2022-м году, в рамках федерального проекта «Придумано в России», на базе Центра культуры открыта первая в Магаданской области инклюзивная творческая лаборатория «Один мир на всех». Совместно с мастерской художественного и декоративно-прикладного искусства «Арт-house» на постоянной основе проводятся разнообразные творческие занятия, встречи и мастер-классы, направленные на включение людей с инвалидностью в общество через приобретение творческих навыков.</vt:lpstr>
      <vt:lpstr>К работе над Лабораторией привлечён опытный педагог, руководитель клубного формирования Валентина Михайловна Шеленберг. </vt:lpstr>
      <vt:lpstr>Инклюзивная творческая лаборатория работает с  группой ребят, в которую включены как условно здоровые  воспитанники, так и воспитанники с нарушениями психических процессов и сенсорных функций.</vt:lpstr>
      <vt:lpstr>Здоровые дети в процессе деятельности с детьми с ОВЗ получают способность тонко чувствовать трудности других ребят, не на словах, а на деле сочувствовать беде другого человека,  учатся деликатности и терпимости к менее успешному воспитаннику</vt:lpstr>
      <vt:lpstr>В результате совместных усилий  путем многократных упражнений у каждого ребёнка всегда появляются положительные сдвиги в творческом процессе. Участники Инклюзивной лаборатории за два месяца занятий подготовили для ежегодной региональной выставки творчества людей с ограниченными возможностями «Душа всегда свободна» оригинальную композицию «Ёлка».</vt:lpstr>
      <vt:lpstr>На региональной  выставке «Светлое Христово Воскресение» была представлена  поделка «Подставка для пасхальных яиц», выполненная в технике квиллинг.</vt:lpstr>
      <vt:lpstr>Новая группа ребят, набранная для работы в 2023-2024 учебном году, относительно быстро прошла период адаптации, и уже готовит свою первую коллективную работу на II Межрегиональный открытый инклюзивный фестиваль  детского творчества «Созвездие сердец»</vt:lpstr>
      <vt:lpstr>Ребята занимаются не только прикладным творчеством, - в процессе работы были выявлены и другие творческие задатки. Так, двое ребят попробовали себя в роли вокалистов на региональном фестивале творчества людей с ограниченными возможностями «Душа всегда свободна»</vt:lpstr>
      <vt:lpstr>Подводя итоги, хочется отметить: за время действия Лаборатории творческие встречи посетило более ста магаданцев, среди которых - дети и взрослые с ограниченными возможностями здоровья. Инклюзивная творческая лаборатория «Один мир на всех» - это платформа средовой реабилитации и интеграции, где основным фактором является атмосфера творческой свободы. Уникальность проекта состоит в создании инклюзивного художественного пространства, определяющего мотивацию к личностному росту, вовлечению людей и детей с инвалидностью в сферу искусства и развитию у них творческого потенциала.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2023-09-27T01:09:11Z</dcterms:created>
  <dcterms:modified xsi:type="dcterms:W3CDTF">2023-09-27T01:58:52Z</dcterms:modified>
</cp:coreProperties>
</file>