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9E6E"/>
    <a:srgbClr val="030503"/>
    <a:srgbClr val="000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2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D59A6F8-459A-459D-B803-E80DDFC47BAE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7FD53C-62D8-468F-AF56-F29E07488721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114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6F8-459A-459D-B803-E80DDFC47BAE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D53C-62D8-468F-AF56-F29E07488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9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6F8-459A-459D-B803-E80DDFC47BAE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D53C-62D8-468F-AF56-F29E07488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359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6F8-459A-459D-B803-E80DDFC47BAE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D53C-62D8-468F-AF56-F29E0748872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4355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6F8-459A-459D-B803-E80DDFC47BAE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D53C-62D8-468F-AF56-F29E07488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921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6F8-459A-459D-B803-E80DDFC47BAE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D53C-62D8-468F-AF56-F29E07488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98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6F8-459A-459D-B803-E80DDFC47BAE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D53C-62D8-468F-AF56-F29E07488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58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6F8-459A-459D-B803-E80DDFC47BAE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D53C-62D8-468F-AF56-F29E07488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835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6F8-459A-459D-B803-E80DDFC47BAE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D53C-62D8-468F-AF56-F29E07488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48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6F8-459A-459D-B803-E80DDFC47BAE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D53C-62D8-468F-AF56-F29E07488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70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6F8-459A-459D-B803-E80DDFC47BAE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D53C-62D8-468F-AF56-F29E07488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46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6F8-459A-459D-B803-E80DDFC47BAE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D53C-62D8-468F-AF56-F29E07488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6F8-459A-459D-B803-E80DDFC47BAE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D53C-62D8-468F-AF56-F29E07488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27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6F8-459A-459D-B803-E80DDFC47BAE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D53C-62D8-468F-AF56-F29E07488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2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6F8-459A-459D-B803-E80DDFC47BAE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D53C-62D8-468F-AF56-F29E07488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31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6F8-459A-459D-B803-E80DDFC47BAE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D53C-62D8-468F-AF56-F29E07488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73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6F8-459A-459D-B803-E80DDFC47BAE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D53C-62D8-468F-AF56-F29E07488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2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D59A6F8-459A-459D-B803-E80DDFC47BAE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A7FD53C-62D8-468F-AF56-F29E07488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4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326440" y="1632817"/>
            <a:ext cx="10876462" cy="23219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Креативная маска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для лица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797" y="149771"/>
            <a:ext cx="8026289" cy="594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63" y="0"/>
            <a:ext cx="6701086" cy="64758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346" y="0"/>
            <a:ext cx="3976393" cy="647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60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72" y="148689"/>
            <a:ext cx="4850460" cy="63827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029" y="1330284"/>
            <a:ext cx="6455381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1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86" y="154379"/>
            <a:ext cx="4667003" cy="63847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861" y="154379"/>
            <a:ext cx="6397567" cy="63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47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20</TotalTime>
  <Words>2</Words>
  <Application>Microsoft Office PowerPoint</Application>
  <PresentationFormat>Широкоэкранный</PresentationFormat>
  <Paragraphs>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Impact</vt:lpstr>
      <vt:lpstr>Главное мероприятие</vt:lpstr>
      <vt:lpstr>Креативная маска  для лица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Креативная маска  для лица</dc:title>
  <dc:creator>Учетная запись Майкрософт</dc:creator>
  <cp:lastModifiedBy>Учетная запись Майкрософт</cp:lastModifiedBy>
  <cp:revision>2</cp:revision>
  <dcterms:created xsi:type="dcterms:W3CDTF">2020-08-09T09:34:00Z</dcterms:created>
  <dcterms:modified xsi:type="dcterms:W3CDTF">2020-08-09T09:54:16Z</dcterms:modified>
</cp:coreProperties>
</file>