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0" r:id="rId3"/>
    <p:sldId id="257" r:id="rId4"/>
    <p:sldId id="259" r:id="rId5"/>
    <p:sldId id="266" r:id="rId6"/>
    <p:sldId id="270" r:id="rId7"/>
    <p:sldId id="272" r:id="rId8"/>
    <p:sldId id="277" r:id="rId9"/>
    <p:sldId id="280" r:id="rId10"/>
    <p:sldId id="283" r:id="rId11"/>
    <p:sldId id="285" r:id="rId12"/>
    <p:sldId id="335" r:id="rId13"/>
    <p:sldId id="336" r:id="rId14"/>
    <p:sldId id="337" r:id="rId15"/>
    <p:sldId id="338" r:id="rId16"/>
    <p:sldId id="339" r:id="rId17"/>
    <p:sldId id="290" r:id="rId18"/>
    <p:sldId id="291" r:id="rId19"/>
    <p:sldId id="295" r:id="rId20"/>
    <p:sldId id="298" r:id="rId21"/>
    <p:sldId id="309" r:id="rId22"/>
    <p:sldId id="311" r:id="rId23"/>
    <p:sldId id="312" r:id="rId24"/>
    <p:sldId id="305" r:id="rId25"/>
    <p:sldId id="316" r:id="rId26"/>
    <p:sldId id="317" r:id="rId27"/>
    <p:sldId id="320" r:id="rId28"/>
    <p:sldId id="321" r:id="rId29"/>
    <p:sldId id="323" r:id="rId30"/>
    <p:sldId id="324" r:id="rId31"/>
    <p:sldId id="325" r:id="rId32"/>
    <p:sldId id="330" r:id="rId33"/>
    <p:sldId id="361" r:id="rId34"/>
    <p:sldId id="341" r:id="rId35"/>
    <p:sldId id="355" r:id="rId36"/>
    <p:sldId id="357" r:id="rId37"/>
    <p:sldId id="358" r:id="rId38"/>
    <p:sldId id="348" r:id="rId39"/>
    <p:sldId id="350" r:id="rId40"/>
    <p:sldId id="351" r:id="rId41"/>
    <p:sldId id="35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0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7" y="128587"/>
            <a:ext cx="6600825" cy="66008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010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992"/>
            <a:ext cx="4458094" cy="6048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0072" y="3396328"/>
            <a:ext cx="36724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хотим что бы как можно больше подростков просто приходили к нам «в гости», пообщаться между собой и провести время с пользой. Одним из шагов к этому является «Клуб настольных игр». Особенно он популярен в летнее время. Ребята не только играют, но и рассуждают на разные темы.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0" y="371992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92801"/>
            <a:ext cx="8568953" cy="64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6516216" cy="48871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5229200"/>
            <a:ext cx="84249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для тех кто хочет научиться красиво рисовать или просто провести время в хорошей компании с осени у нас появилось «Общество тайных художников».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такие шедевры уже получились.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78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9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3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" y="0"/>
            <a:ext cx="95623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3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5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3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2" y="908720"/>
            <a:ext cx="5518683" cy="4824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8184" y="908720"/>
            <a:ext cx="25202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Большое внимание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Новосокольническом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районе уделяется патриотическому воспитанию молодёжи. Вместе со всей страной проводятся традиционные мероприятия: К Дню флага, Дню России, Дню Победы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936437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429000"/>
            <a:ext cx="3936437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3936437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504564"/>
            <a:ext cx="3835685" cy="28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52528" cy="6336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90" y="249561"/>
            <a:ext cx="3515882" cy="263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90" y="3140968"/>
            <a:ext cx="355239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951" y="2708920"/>
            <a:ext cx="8219256" cy="398904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Волонтёрство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всегда новый опыт и практика! Это возможность получить знания и навыки в команде единомышленников!</a:t>
            </a:r>
          </a:p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6 лет существования волонтёрского отряда «Молодёжка»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отдела по молодёжной политике при РДК им. Воровского у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волонтёров появились свои инициативы и традиции. И сегодня мы хотим познакомить вас с самыми любимыми нашими мероприятиями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48"/>
            <a:ext cx="2076277" cy="20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176728" cy="3870413"/>
          </a:xfrm>
        </p:spPr>
      </p:pic>
      <p:sp>
        <p:nvSpPr>
          <p:cNvPr id="3" name="TextBox 2"/>
          <p:cNvSpPr txBox="1"/>
          <p:nvPr/>
        </p:nvSpPr>
        <p:spPr>
          <a:xfrm>
            <a:off x="323528" y="4365104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есть такое выражение «Не только 9 мая». 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года назад волонтёры г. Новосокольники обнаружили заброшенную могилу участника ВОВ гвардии майора Кривенко М.С. в д. Усадище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Новосокольнического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Псковской области и с тех пор дважды в год приводят её в должный вид, убирают траву, подсыпают песок. Перед уходом обязательно оставляют зажжённую свечу и чтят память героя минутой молчания.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7002"/>
            <a:ext cx="2304256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13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5673"/>
            <a:ext cx="4572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933056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хочется уделить немного внимания повышению уровня экологической культуры среди молодёжи города.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ты живёшь в маленьком городе и слышишь что где - то в больших городах, люди сортируют мусор и сдают батарейки на переработку, то тебе кажется что у нас, такого никогда не будет. 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как только можем боремся с такими установками у людей.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первых, подаём пример, это наши регулярные субботники.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Появились жёлтые контейнеры, мы начали проводить информационные акции для чего они.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Затем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перешли к урокам по раздельному сбору мусора.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Установили в магазинах и РДК самодельные контейнеры для сбора батареек.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65691"/>
            <a:ext cx="25812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1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1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10" y="-4131840"/>
            <a:ext cx="9412510" cy="125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191930" cy="5589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5022589" cy="3539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149080"/>
            <a:ext cx="87129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Самым запоминающимся событием экологической направленности в 2022 году является субботник на истоках реки великой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Вязовской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волости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Новосокольнического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района. Собралось 70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добровольцов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жители деревни Вяз, города Новосокольники, педагоги и учащиеся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Вязовской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Новосокольнической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школ, а также просто неравнодушные люди из Санкт-Петербурга, Москвы, Пскова, Великих Лук. Были убраны поваленные деревья, вычищены мостики, посажены цветы вокруг часовни.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Подобное мероприятие повторилось и в 2023 году.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75320"/>
            <a:ext cx="3078223" cy="2053752"/>
          </a:xfrm>
        </p:spPr>
      </p:pic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656"/>
            <a:ext cx="5148064" cy="3861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5406" y="4193704"/>
            <a:ext cx="53640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г. волонтёры являются гостями "Центра социального обслуживания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Новосокольнического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района" и дарят детям новогодний утренник. А началась эта дружба с простого звонка директору центра с вопросом: «Что мы можем подарить ребятам?». «Подарите сказку» таков был ответ.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5"/>
            <a:ext cx="2736304" cy="59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95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24936" cy="2088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260648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Узнав о нашей «Бурной» экологической деятельности нас пригласили стать участниками проекта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Опочецкого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ресурсного центра добровольчества ЭКОДВИЖ 60, в рамках которого были разные задания,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экослёт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конкурс на лучший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экоотряд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области среди участвующих районов, где МОЛОДЁЖКА заняла 1 место.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139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5968"/>
            <a:ext cx="4824536" cy="6432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58" y="1076061"/>
            <a:ext cx="3564396" cy="4752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4464496" cy="2088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4464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 и конечно же мероприятия всероссийского масштаба. </a:t>
            </a:r>
          </a:p>
          <a:p>
            <a:pPr algn="just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2021 году волонтёры активно информировали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Новосокольничан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переписи населения.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48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4" y="260647"/>
            <a:ext cx="4685717" cy="6247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4046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260647"/>
            <a:ext cx="36004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мероприятие с которого в последнее время к нам приходят новые волонтёры, учатся говорить с людьми, доносить информацию, объяснять суть. Это голосование за комфортную городскую среду.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787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2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1251520"/>
            <a:ext cx="4141515" cy="8822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332656"/>
            <a:ext cx="424847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 все другие районы Псковской области Молодёжка включилась во всероссийскую акцию  МЫ_ВМЕСТЕ. Пандемия, гуманитарная помощь беженцам, помощь нашим солдатам выполняющим Специальную военную операцию, и здесь волонтёры не остались в стороне.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461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76522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546600" cy="60621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6" y="1340769"/>
            <a:ext cx="3983016" cy="53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4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1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59" y="-1107504"/>
            <a:ext cx="9252520" cy="123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32040" cy="3699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149080"/>
            <a:ext cx="87849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сказка не должна приходить только под Новый год, она может постучать в двери в любое время и позвать «На поиски приключений». Именно так называется летняя игровая программа волонтёров для школьных образовательных лагерей.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началась в 2021 году и продолжилась в 2022 и 2023 году. 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это не удивительно, ведь игровая форма работы с подрастающим поколением самая эффективная. 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1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621"/>
            <a:ext cx="4380533" cy="43805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трудно уместить весь пройденный нами путь в презентацию, поэтому с радостью ответим на любые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2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72"/>
            <a:ext cx="3340604" cy="25054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34872"/>
            <a:ext cx="4680520" cy="6240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2852936"/>
            <a:ext cx="3816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подтверждает популярность которую набирает наш проект Напольная – краеведческая игра «Мой город – Новосокольники». С ноября 2022 года в неё поиграли уже более 100 учащихся с 5 по 9 класс. Участники бросают кубик и передвигаются по игровому полю отвечая на вопросы. Вопросы составлены таким образом, что к игре не надо заранее готовиться. Каждый вопрос — это небольшая предыстория, надо немного поразмышлять.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075615" cy="3806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293096"/>
            <a:ext cx="8640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идея заинтересовала антинаркотическую комиссию  нашего города и так при их финансовой поддержке у нас появилось ещё одно игровое полотно «Новосокольники за ЗОЖ». А так же фото – зоны для игроков.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9463"/>
            <a:ext cx="2850774" cy="380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55977" cy="2906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260648"/>
            <a:ext cx="4181570" cy="2906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19" y="3357170"/>
            <a:ext cx="8646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одно мероприятие, которое проводится в летнее время, которое очень нравится как молодёжи, так и взрослым – Фестиваль уличного кино. Зрители смотрят короткометражное кино под открытым небом, а затем, определяют победителя года, голосуя светом фонариков.</a:t>
            </a:r>
          </a:p>
        </p:txBody>
      </p:sp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5220072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890"/>
            <a:ext cx="5220072" cy="2936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514995"/>
            <a:ext cx="31683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2018 года традиционно в День города организуется Велопробег за ЗОЖ. Помогают нам в этом комитет по делам молодёжи и спорту, сотрудники ОГИБДД.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24536" cy="6408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4825" y="3164681"/>
            <a:ext cx="3744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4й год подряд, в День Семьи, любви и верности, волонтёры с самого утра выезжают в ромашковые поля и собирают вот такие нежные букеты и дарят прохожим или гостям праздничных мероприятий РДК.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73" y="275741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3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292</TotalTime>
  <Words>888</Words>
  <Application>Microsoft Office PowerPoint</Application>
  <PresentationFormat>Экран (4:3)</PresentationFormat>
  <Paragraphs>30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24</cp:revision>
  <dcterms:created xsi:type="dcterms:W3CDTF">2023-01-23T16:14:22Z</dcterms:created>
  <dcterms:modified xsi:type="dcterms:W3CDTF">2023-07-11T13:42:22Z</dcterms:modified>
</cp:coreProperties>
</file>