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1 фо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3265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МОКУ «</a:t>
            </a:r>
            <a:r>
              <a:rPr lang="ru-RU" dirty="0" err="1" smtClean="0"/>
              <a:t>Высоконодоворвская</a:t>
            </a:r>
            <a:r>
              <a:rPr lang="ru-RU" dirty="0" smtClean="0"/>
              <a:t> СОШ имени трижды Героя Советского Союза </a:t>
            </a:r>
            <a:r>
              <a:rPr lang="ru-RU" dirty="0" err="1" smtClean="0"/>
              <a:t>И.Н.Кожедуба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Волонтёрский отряд «Ритм добра»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5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848" y="5486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ВОЛОНТЕРСКОГО ОТРЯДА </a:t>
            </a:r>
          </a:p>
          <a:p>
            <a:pPr algn="ctr"/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«Ритм добра»</a:t>
            </a:r>
            <a:r>
              <a:rPr lang="ru-RU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МОКУ «Высоконодворская СОШ имени трижды Героя Советского Союза </a:t>
            </a:r>
            <a:r>
              <a:rPr lang="ru-RU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И.Н.Кожедуба</a:t>
            </a: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1344" y="1824465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волонтерского движения в школе, формирование позитивных установок учащихся на добровольческую деятельность. Оказание позитивного влияния на сверстников при выборе ими жизненных ценностей.</a:t>
            </a:r>
          </a:p>
          <a:p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сплоченного деятельного коллектива волонтеров;</a:t>
            </a:r>
          </a:p>
          <a:p>
            <a:pPr marL="285750" indent="-285750">
              <a:buFontTx/>
              <a:buChar char="-"/>
            </a:pP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ЗОЖ личным примером; </a:t>
            </a:r>
          </a:p>
          <a:p>
            <a:pPr marL="285750" indent="-285750">
              <a:buFontTx/>
              <a:buChar char="-"/>
            </a:pP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условий, позволяющих ученикам своими силами вести работу, направленную на популяризацию ЗОЖ в подростковой среде;</a:t>
            </a:r>
          </a:p>
          <a:p>
            <a:pPr marL="285750" indent="-285750">
              <a:buFontTx/>
              <a:buChar char="-"/>
            </a:pP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привлекать в ряды добровольцев учащихся, состоящих на </a:t>
            </a:r>
            <a:r>
              <a:rPr lang="ru-RU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внутришкольном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учете;</a:t>
            </a:r>
          </a:p>
          <a:p>
            <a:pPr marL="285750" indent="-285750">
              <a:buFontTx/>
              <a:buChar char="-"/>
            </a:pP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поддерживать механизм работы школы с окружающим социумом, через  создание социально-поддерживающих сетей сверстников и взрослых для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50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wnloads\3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7"/>
            <a:ext cx="9180512" cy="68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6655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ДЕЯТЕЛЬНОСТИ ВОЛОНТЕРСКОГО ОТРЯДА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«Ритм добра»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МОКУ «Высоконодворская СОШ имени трижды Героя  Советского Союза </a:t>
            </a:r>
            <a:r>
              <a:rPr lang="ru-RU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И.Н.Кожедуба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6840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Волонтерский отряд начал свою активную деятельность с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года.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Руководитель 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отряда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Шелудченко Максим Олегович. 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	Командирами отряда в разное время были активисты школы, ныне выпускники, студенты,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Кубарева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Дарья, Усова Елена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5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3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3219"/>
            <a:ext cx="9144508" cy="684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7424" y="9144"/>
            <a:ext cx="737173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«Ритм добра»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МОКУ «Высоконодворская СОШ имени трижды Героя Советского Союза </a:t>
            </a:r>
            <a:r>
              <a:rPr lang="ru-RU" sz="2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И.Н.Кожедуба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7424" y="1578805"/>
            <a:ext cx="7407736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«Патриотическое воспитание»:</a:t>
            </a:r>
          </a:p>
          <a:p>
            <a:pPr marL="1200150" lvl="2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Шефство над ветеранами и участниками ВОВ, тружениками тыла, одинокими престарелыми людьми; </a:t>
            </a:r>
          </a:p>
          <a:p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«Добро и милосердие»:</a:t>
            </a:r>
          </a:p>
          <a:p>
            <a:pPr marL="1200150" lvl="2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благотворительных акций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детей, оказавшихся в трудной жизненной ситуации;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традиционных районных акциях «Неделя добра», «Неделя толерантности», «Декада пожилых людей», «Декада инвалидов»;</a:t>
            </a:r>
          </a:p>
          <a:p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Экология»:</a:t>
            </a:r>
            <a:endParaRPr lang="ru-RU" sz="1400" b="1" i="1" dirty="0" smtClean="0">
              <a:ln>
                <a:solidFill>
                  <a:srgbClr val="002060"/>
                </a:solidFill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Экологические акции «День древонасаждений»,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«Чистый двор»,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«Озеленение школьного двора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«Добрые крышечки», «Батарейки»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др.;</a:t>
            </a:r>
          </a:p>
          <a:p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«Здоровый образ жизни»: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Дней здоровья, спортивных соревнований, танцевальных   	     дней, Дней здорового питания, Дней хорошего настроения;</a:t>
            </a:r>
          </a:p>
          <a:p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«Безопасность дорожного движения»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- Акции по ПДД «Водители вы тоже родители», «Вежливый 	водитель», «Будь внимателен, пешеход», «Юные участники дорожного 	движения» и др.</a:t>
            </a:r>
            <a:endParaRPr lang="ru-RU" sz="1400" b="1" i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ownloads\3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8864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Волонтёрский отряд «Ритм добра» принимает активное участие в экологических проектах!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Пользователь\Downloads\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662"/>
            <a:ext cx="3064396" cy="44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ownloads\33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96" y="1484782"/>
            <a:ext cx="3015208" cy="44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ownloads\22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01" y="1484784"/>
            <a:ext cx="3146463" cy="44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0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72" y="0"/>
            <a:ext cx="4112408" cy="120032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«Патриотическое 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воспитание»</a:t>
            </a:r>
          </a:p>
        </p:txBody>
      </p:sp>
      <p:pic>
        <p:nvPicPr>
          <p:cNvPr id="5122" name="Picture 2" descr="C:\Users\Пользователь\Downloads\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48" y="0"/>
            <a:ext cx="5018952" cy="36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ownloads\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56" y="1223561"/>
            <a:ext cx="4153336" cy="2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ownloads\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08" y="3651448"/>
            <a:ext cx="2249384" cy="32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ownloads\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651449"/>
            <a:ext cx="2843808" cy="32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ользователь\Downloads\22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34" y="4151208"/>
            <a:ext cx="2291916" cy="270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Пользователь\Downloads\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2" y="4153771"/>
            <a:ext cx="1802362" cy="27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5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06546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146" name="Picture 2" descr="C:\Users\Пользователь\Downloads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331"/>
            <a:ext cx="3115960" cy="34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ownloads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60" y="3591"/>
            <a:ext cx="6028040" cy="45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ownloads\2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60" y="4509119"/>
            <a:ext cx="3131841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ользователь\Downloads\5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65049"/>
            <a:ext cx="3115961" cy="27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Пользователь\Downloads\4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09" y="4509118"/>
            <a:ext cx="2925191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4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ownloads\33133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" y="2704"/>
            <a:ext cx="9135888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6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257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2024-12-11T11:58:49Z</dcterms:created>
  <dcterms:modified xsi:type="dcterms:W3CDTF">2024-12-12T07:41:34Z</dcterms:modified>
</cp:coreProperties>
</file>