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D4C0"/>
    <a:srgbClr val="C829F3"/>
    <a:srgbClr val="61F5C7"/>
    <a:srgbClr val="221668"/>
    <a:srgbClr val="B4DADE"/>
    <a:srgbClr val="4F285E"/>
    <a:srgbClr val="AAA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058" autoAdjust="0"/>
  </p:normalViewPr>
  <p:slideViewPr>
    <p:cSldViewPr snapToGrid="0">
      <p:cViewPr>
        <p:scale>
          <a:sx n="64" d="100"/>
          <a:sy n="64" d="100"/>
        </p:scale>
        <p:origin x="9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2D3E8-BBB8-43A3-8B91-D1306448FC15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DB5DD00-9319-407F-9BD9-5FEB1C499C99}">
      <dgm:prSet custT="1"/>
      <dgm:spPr/>
      <dgm:t>
        <a:bodyPr/>
        <a:lstStyle/>
        <a:p>
          <a:pPr rtl="0"/>
          <a:r>
            <a:rPr lang="ru-RU" sz="1400" dirty="0" smtClean="0"/>
            <a:t>Сбор и анализ анкет, формулирование основной цели и этапов проектов. Достижение договоренности о сотрудничестве с библиотекой 143 и ветеранской организацией района.</a:t>
          </a:r>
          <a:endParaRPr lang="ru-RU" sz="1400" dirty="0"/>
        </a:p>
      </dgm:t>
    </dgm:pt>
    <dgm:pt modelId="{352C7E6A-8A01-40B3-93DB-26CF7674AE2B}" type="parTrans" cxnId="{24B6D6C9-86FF-471C-B59C-33E69C3A7F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B424D0-E087-40BD-BD23-9541EC687F64}" type="sibTrans" cxnId="{24B6D6C9-86FF-471C-B59C-33E69C3A7F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D4B53E-97EF-45B7-9608-FF23E9204FD6}">
      <dgm:prSet custT="1"/>
      <dgm:spPr/>
      <dgm:t>
        <a:bodyPr/>
        <a:lstStyle/>
        <a:p>
          <a:pPr rtl="0"/>
          <a:r>
            <a:rPr lang="ru-RU" sz="1400" dirty="0" smtClean="0"/>
            <a:t>Запись аудиофайлов, обработка фото и текстовых материалов, размещение их в аудиогид  на портале </a:t>
          </a:r>
          <a:r>
            <a:rPr lang="en-US" sz="1400" dirty="0" err="1" smtClean="0"/>
            <a:t>Izi</a:t>
          </a:r>
          <a:r>
            <a:rPr lang="ru-RU" sz="1400" dirty="0" smtClean="0"/>
            <a:t>.</a:t>
          </a:r>
          <a:r>
            <a:rPr lang="en-US" sz="1400" dirty="0" smtClean="0"/>
            <a:t>travel</a:t>
          </a:r>
          <a:r>
            <a:rPr lang="ru-RU" sz="1400" dirty="0" smtClean="0"/>
            <a:t>. Подготовка информационного ролика для соцсетей.</a:t>
          </a:r>
          <a:endParaRPr lang="ru-RU" sz="1400" dirty="0"/>
        </a:p>
      </dgm:t>
    </dgm:pt>
    <dgm:pt modelId="{C9044A69-4ACD-408C-A5A0-8ADC766DC0C2}" type="parTrans" cxnId="{32CDF127-E314-41FC-BD63-30318A0BA7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9407EB-5BA6-4E45-A427-D1108FF90B28}" type="sibTrans" cxnId="{32CDF127-E314-41FC-BD63-30318A0BA71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0F9283-B627-485F-9978-4ADA3881A56E}">
      <dgm:prSet custT="1"/>
      <dgm:spPr/>
      <dgm:t>
        <a:bodyPr/>
        <a:lstStyle/>
        <a:p>
          <a:pPr rtl="0"/>
          <a:r>
            <a:rPr lang="ru-RU" sz="1400" dirty="0" smtClean="0"/>
            <a:t>Торжественное открытие аудиогида в социальных сетях библиотеки 143, в </a:t>
          </a:r>
          <a:r>
            <a:rPr lang="ru-RU" sz="1400" dirty="0" err="1" smtClean="0"/>
            <a:t>Фейсбук</a:t>
          </a:r>
          <a:r>
            <a:rPr lang="ru-RU" sz="1400" dirty="0" smtClean="0"/>
            <a:t>, </a:t>
          </a:r>
          <a:r>
            <a:rPr lang="ru-RU" sz="1400" dirty="0" err="1" smtClean="0"/>
            <a:t>Инстаграмм</a:t>
          </a:r>
          <a:r>
            <a:rPr lang="ru-RU" sz="1400" dirty="0" smtClean="0"/>
            <a:t>, ВК, на страницах групп района Чертаново, на личных страницах волонтеров. Пополнение экспозиции.</a:t>
          </a:r>
          <a:endParaRPr lang="ru-RU" sz="1400" dirty="0"/>
        </a:p>
      </dgm:t>
    </dgm:pt>
    <dgm:pt modelId="{24A4A38B-7B05-41E8-AEE4-46CEA7DD764E}" type="parTrans" cxnId="{95ADCF88-C53B-4514-8F41-D0392E99334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05245CE-BEBC-4511-9328-2B94D71B88AC}" type="sibTrans" cxnId="{95ADCF88-C53B-4514-8F41-D0392E99334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527E39A-B854-4EE5-B958-E4D797162395}">
      <dgm:prSet custT="1"/>
      <dgm:spPr/>
      <dgm:t>
        <a:bodyPr/>
        <a:lstStyle/>
        <a:p>
          <a:pPr rtl="0"/>
          <a:r>
            <a:rPr lang="ru-RU" sz="1400" dirty="0" smtClean="0"/>
            <a:t>Оценка востребованности формата. Проведение публичного онлайн опроса о наиболее запомнившемся мероприятии библиотеки.</a:t>
          </a:r>
          <a:endParaRPr lang="ru-RU" sz="1400" dirty="0"/>
        </a:p>
      </dgm:t>
    </dgm:pt>
    <dgm:pt modelId="{9BCE7E51-A834-41F5-87D1-13E3F83664AF}" type="parTrans" cxnId="{59BD5EDA-AF90-4850-B617-B9F7BE4B14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5619F8F-11E9-4980-B893-672519461439}" type="sibTrans" cxnId="{59BD5EDA-AF90-4850-B617-B9F7BE4B14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137C45-F515-47DC-BAF8-D32653B0F597}">
      <dgm:prSet/>
      <dgm:spPr/>
      <dgm:t>
        <a:bodyPr/>
        <a:lstStyle/>
        <a:p>
          <a:pPr rtl="0"/>
          <a:r>
            <a:rPr lang="ru-RU" i="0" dirty="0" smtClean="0"/>
            <a:t>Вовлечение в проект библиотек города и региона</a:t>
          </a:r>
          <a:endParaRPr lang="ru-RU" i="0" dirty="0"/>
        </a:p>
      </dgm:t>
    </dgm:pt>
    <dgm:pt modelId="{5BDB6E57-28AB-4664-9980-9E4B943B5DD8}" type="parTrans" cxnId="{3F6D1015-3EE8-4665-8F9F-77A4AB5A200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FB354A-D4B5-4D0C-8260-6ED5FCD99D39}" type="sibTrans" cxnId="{3F6D1015-3EE8-4665-8F9F-77A4AB5A200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915297-5309-496E-B3D5-42D8B4D84E22}" type="pres">
      <dgm:prSet presAssocID="{5AA2D3E8-BBB8-43A3-8B91-D1306448FC1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1226753-112A-4A9C-8CD8-58F26120867F}" type="pres">
      <dgm:prSet presAssocID="{CDB5DD00-9319-407F-9BD9-5FEB1C499C99}" presName="parentText1" presStyleLbl="node1" presStyleIdx="0" presStyleCnt="5" custScaleX="65036" custScaleY="112609" custLinFactNeighborX="19691" custLinFactNeighborY="-61575">
        <dgm:presLayoutVars>
          <dgm:chMax/>
          <dgm:chPref val="3"/>
          <dgm:bulletEnabled val="1"/>
        </dgm:presLayoutVars>
      </dgm:prSet>
      <dgm:spPr/>
    </dgm:pt>
    <dgm:pt modelId="{B22402BD-B71C-4975-952F-4DFC596A22B0}" type="pres">
      <dgm:prSet presAssocID="{78D4B53E-97EF-45B7-9608-FF23E9204FD6}" presName="parentText2" presStyleLbl="node1" presStyleIdx="1" presStyleCnt="5" custScaleX="81672" custScaleY="117271" custLinFactNeighborX="16264" custLinFactNeighborY="-45698">
        <dgm:presLayoutVars>
          <dgm:chMax/>
          <dgm:chPref val="3"/>
          <dgm:bulletEnabled val="1"/>
        </dgm:presLayoutVars>
      </dgm:prSet>
      <dgm:spPr/>
    </dgm:pt>
    <dgm:pt modelId="{5FB38DBF-729B-4DA8-B936-D46251B59E2D}" type="pres">
      <dgm:prSet presAssocID="{3A0F9283-B627-485F-9978-4ADA3881A56E}" presName="parentText3" presStyleLbl="node1" presStyleIdx="2" presStyleCnt="5" custScaleX="103211" custScaleY="124074" custLinFactNeighborX="12521" custLinFactNeighborY="-24976">
        <dgm:presLayoutVars>
          <dgm:chMax/>
          <dgm:chPref val="3"/>
          <dgm:bulletEnabled val="1"/>
        </dgm:presLayoutVars>
      </dgm:prSet>
      <dgm:spPr/>
    </dgm:pt>
    <dgm:pt modelId="{6CC9389B-7F7E-44BC-ABF5-D5C8E293AC2F}" type="pres">
      <dgm:prSet presAssocID="{E527E39A-B854-4EE5-B958-E4D797162395}" presName="parentText4" presStyleLbl="node1" presStyleIdx="3" presStyleCnt="5" custScaleX="124938" custScaleY="121569" custLinFactNeighborX="12947" custLinFactNeighborY="-6274">
        <dgm:presLayoutVars>
          <dgm:chMax/>
          <dgm:chPref val="3"/>
          <dgm:bulletEnabled val="1"/>
        </dgm:presLayoutVars>
      </dgm:prSet>
      <dgm:spPr/>
    </dgm:pt>
    <dgm:pt modelId="{21484664-E073-4A8F-B8B6-5E960AC4992B}" type="pres">
      <dgm:prSet presAssocID="{24137C45-F515-47DC-BAF8-D32653B0F597}" presName="parentText5" presStyleLbl="node1" presStyleIdx="4" presStyleCnt="5" custScaleX="169236" custLinFactNeighborX="19182" custLinFactNeighborY="2140">
        <dgm:presLayoutVars>
          <dgm:chMax/>
          <dgm:chPref val="3"/>
          <dgm:bulletEnabled val="1"/>
        </dgm:presLayoutVars>
      </dgm:prSet>
      <dgm:spPr/>
    </dgm:pt>
  </dgm:ptLst>
  <dgm:cxnLst>
    <dgm:cxn modelId="{24B6D6C9-86FF-471C-B59C-33E69C3A7FD8}" srcId="{5AA2D3E8-BBB8-43A3-8B91-D1306448FC15}" destId="{CDB5DD00-9319-407F-9BD9-5FEB1C499C99}" srcOrd="0" destOrd="0" parTransId="{352C7E6A-8A01-40B3-93DB-26CF7674AE2B}" sibTransId="{AEB424D0-E087-40BD-BD23-9541EC687F64}"/>
    <dgm:cxn modelId="{95ADCF88-C53B-4514-8F41-D0392E99334D}" srcId="{5AA2D3E8-BBB8-43A3-8B91-D1306448FC15}" destId="{3A0F9283-B627-485F-9978-4ADA3881A56E}" srcOrd="2" destOrd="0" parTransId="{24A4A38B-7B05-41E8-AEE4-46CEA7DD764E}" sibTransId="{705245CE-BEBC-4511-9328-2B94D71B88AC}"/>
    <dgm:cxn modelId="{59BD5EDA-AF90-4850-B617-B9F7BE4B14F3}" srcId="{5AA2D3E8-BBB8-43A3-8B91-D1306448FC15}" destId="{E527E39A-B854-4EE5-B958-E4D797162395}" srcOrd="3" destOrd="0" parTransId="{9BCE7E51-A834-41F5-87D1-13E3F83664AF}" sibTransId="{25619F8F-11E9-4980-B893-672519461439}"/>
    <dgm:cxn modelId="{2B6B95D6-E86C-4E49-92B6-4F386593523B}" type="presOf" srcId="{CDB5DD00-9319-407F-9BD9-5FEB1C499C99}" destId="{61226753-112A-4A9C-8CD8-58F26120867F}" srcOrd="0" destOrd="0" presId="urn:microsoft.com/office/officeart/2009/3/layout/IncreasingArrowsProcess"/>
    <dgm:cxn modelId="{8750462D-BD2F-49FB-9C29-214172559E5D}" type="presOf" srcId="{78D4B53E-97EF-45B7-9608-FF23E9204FD6}" destId="{B22402BD-B71C-4975-952F-4DFC596A22B0}" srcOrd="0" destOrd="0" presId="urn:microsoft.com/office/officeart/2009/3/layout/IncreasingArrowsProcess"/>
    <dgm:cxn modelId="{B31D6637-193D-459A-BAD2-31A1D3FD83DD}" type="presOf" srcId="{3A0F9283-B627-485F-9978-4ADA3881A56E}" destId="{5FB38DBF-729B-4DA8-B936-D46251B59E2D}" srcOrd="0" destOrd="0" presId="urn:microsoft.com/office/officeart/2009/3/layout/IncreasingArrowsProcess"/>
    <dgm:cxn modelId="{E92265AC-901B-46DA-AC94-9A84EC7A585E}" type="presOf" srcId="{5AA2D3E8-BBB8-43A3-8B91-D1306448FC15}" destId="{2A915297-5309-496E-B3D5-42D8B4D84E22}" srcOrd="0" destOrd="0" presId="urn:microsoft.com/office/officeart/2009/3/layout/IncreasingArrowsProcess"/>
    <dgm:cxn modelId="{157F002B-08FD-4E30-8B4E-8FD3D2586EFB}" type="presOf" srcId="{E527E39A-B854-4EE5-B958-E4D797162395}" destId="{6CC9389B-7F7E-44BC-ABF5-D5C8E293AC2F}" srcOrd="0" destOrd="0" presId="urn:microsoft.com/office/officeart/2009/3/layout/IncreasingArrowsProcess"/>
    <dgm:cxn modelId="{A4CFF3FA-F435-4800-928B-E42336E4188A}" type="presOf" srcId="{24137C45-F515-47DC-BAF8-D32653B0F597}" destId="{21484664-E073-4A8F-B8B6-5E960AC4992B}" srcOrd="0" destOrd="0" presId="urn:microsoft.com/office/officeart/2009/3/layout/IncreasingArrowsProcess"/>
    <dgm:cxn modelId="{3F6D1015-3EE8-4665-8F9F-77A4AB5A200E}" srcId="{5AA2D3E8-BBB8-43A3-8B91-D1306448FC15}" destId="{24137C45-F515-47DC-BAF8-D32653B0F597}" srcOrd="4" destOrd="0" parTransId="{5BDB6E57-28AB-4664-9980-9E4B943B5DD8}" sibTransId="{AEFB354A-D4B5-4D0C-8260-6ED5FCD99D39}"/>
    <dgm:cxn modelId="{32CDF127-E314-41FC-BD63-30318A0BA71C}" srcId="{5AA2D3E8-BBB8-43A3-8B91-D1306448FC15}" destId="{78D4B53E-97EF-45B7-9608-FF23E9204FD6}" srcOrd="1" destOrd="0" parTransId="{C9044A69-4ACD-408C-A5A0-8ADC766DC0C2}" sibTransId="{8C9407EB-5BA6-4E45-A427-D1108FF90B28}"/>
    <dgm:cxn modelId="{3F381091-D737-446E-ADF9-23D8C00A694F}" type="presParOf" srcId="{2A915297-5309-496E-B3D5-42D8B4D84E22}" destId="{61226753-112A-4A9C-8CD8-58F26120867F}" srcOrd="0" destOrd="0" presId="urn:microsoft.com/office/officeart/2009/3/layout/IncreasingArrowsProcess"/>
    <dgm:cxn modelId="{6EF04932-188E-4A1C-A8AF-5DAFFA79F107}" type="presParOf" srcId="{2A915297-5309-496E-B3D5-42D8B4D84E22}" destId="{B22402BD-B71C-4975-952F-4DFC596A22B0}" srcOrd="1" destOrd="0" presId="urn:microsoft.com/office/officeart/2009/3/layout/IncreasingArrowsProcess"/>
    <dgm:cxn modelId="{CFEDD5E6-E436-40B8-AC20-5FBAF7DF2DA9}" type="presParOf" srcId="{2A915297-5309-496E-B3D5-42D8B4D84E22}" destId="{5FB38DBF-729B-4DA8-B936-D46251B59E2D}" srcOrd="2" destOrd="0" presId="urn:microsoft.com/office/officeart/2009/3/layout/IncreasingArrowsProcess"/>
    <dgm:cxn modelId="{42197597-6E5B-4C2E-B071-2F3667855A91}" type="presParOf" srcId="{2A915297-5309-496E-B3D5-42D8B4D84E22}" destId="{6CC9389B-7F7E-44BC-ABF5-D5C8E293AC2F}" srcOrd="3" destOrd="0" presId="urn:microsoft.com/office/officeart/2009/3/layout/IncreasingArrowsProcess"/>
    <dgm:cxn modelId="{018A1AE6-26F5-41AD-8731-E4045CA104D4}" type="presParOf" srcId="{2A915297-5309-496E-B3D5-42D8B4D84E22}" destId="{21484664-E073-4A8F-B8B6-5E960AC4992B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B4401-1ED5-4A5D-BA5E-3C7873A0A5B7}" type="doc">
      <dgm:prSet loTypeId="urn:microsoft.com/office/officeart/2005/8/layout/lProcess3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0A7CD6-B20B-427A-84A1-FD113B3B28C7}">
      <dgm:prSet/>
      <dgm:spPr/>
      <dgm:t>
        <a:bodyPr/>
        <a:lstStyle/>
        <a:p>
          <a:pPr rtl="0"/>
          <a:r>
            <a:rPr lang="ru-RU" dirty="0" smtClean="0"/>
            <a:t>Качественные</a:t>
          </a:r>
          <a:endParaRPr lang="ru-RU" dirty="0"/>
        </a:p>
      </dgm:t>
    </dgm:pt>
    <dgm:pt modelId="{15788760-4DA4-40E8-9437-D0347A6FB2D1}" type="parTrans" cxnId="{2C32D496-B816-463E-9FB2-3D77A91BD78E}">
      <dgm:prSet/>
      <dgm:spPr/>
      <dgm:t>
        <a:bodyPr/>
        <a:lstStyle/>
        <a:p>
          <a:endParaRPr lang="ru-RU"/>
        </a:p>
      </dgm:t>
    </dgm:pt>
    <dgm:pt modelId="{E5A7CF64-8D45-412D-809E-11EAA70FF32B}" type="sibTrans" cxnId="{2C32D496-B816-463E-9FB2-3D77A91BD78E}">
      <dgm:prSet/>
      <dgm:spPr/>
      <dgm:t>
        <a:bodyPr/>
        <a:lstStyle/>
        <a:p>
          <a:endParaRPr lang="ru-RU"/>
        </a:p>
      </dgm:t>
    </dgm:pt>
    <dgm:pt modelId="{0C2975E3-9E6F-4A59-83EE-49CC0E1D6BEB}">
      <dgm:prSet custT="1"/>
      <dgm:spPr/>
      <dgm:t>
        <a:bodyPr/>
        <a:lstStyle/>
        <a:p>
          <a:pPr rtl="0"/>
          <a:r>
            <a:rPr lang="ru-RU" sz="1200" i="1" dirty="0" smtClean="0"/>
            <a:t>Получен новый опыт во взаимодействии с локальными сообществами района, в результате привлечения общественного внимания к реализации проекта присоединились 4 новых волонтера.</a:t>
          </a:r>
          <a:endParaRPr lang="ru-RU" sz="1200" dirty="0"/>
        </a:p>
      </dgm:t>
    </dgm:pt>
    <dgm:pt modelId="{A7A3A6F2-FF45-4D2D-8AEE-EC92127DB8A8}" type="parTrans" cxnId="{638A1844-1A40-4384-A569-31689CFFC22D}">
      <dgm:prSet/>
      <dgm:spPr/>
      <dgm:t>
        <a:bodyPr/>
        <a:lstStyle/>
        <a:p>
          <a:endParaRPr lang="ru-RU"/>
        </a:p>
      </dgm:t>
    </dgm:pt>
    <dgm:pt modelId="{9FBAD5E6-8ABA-41BA-ADC5-C2E5CCB66722}" type="sibTrans" cxnId="{638A1844-1A40-4384-A569-31689CFFC22D}">
      <dgm:prSet/>
      <dgm:spPr/>
      <dgm:t>
        <a:bodyPr/>
        <a:lstStyle/>
        <a:p>
          <a:endParaRPr lang="ru-RU"/>
        </a:p>
      </dgm:t>
    </dgm:pt>
    <dgm:pt modelId="{FBFE8D3E-201F-479E-9DD0-D011EA452BB0}">
      <dgm:prSet custT="1"/>
      <dgm:spPr/>
      <dgm:t>
        <a:bodyPr/>
        <a:lstStyle/>
        <a:p>
          <a:pPr rtl="0"/>
          <a:r>
            <a:rPr lang="ru-RU" sz="1200" i="1" dirty="0" smtClean="0"/>
            <a:t>Улучшено взаимодействие между молодым поколением и советом ветеранов района, как следствие определены новые мероприятия по сохранению исторического и культурного наследия жителей района.</a:t>
          </a:r>
          <a:endParaRPr lang="ru-RU" sz="1200" i="1" dirty="0"/>
        </a:p>
      </dgm:t>
    </dgm:pt>
    <dgm:pt modelId="{0A3D6B0F-9F48-4544-B0CF-1DE168371CFA}" type="parTrans" cxnId="{6644EF80-FB43-4030-9584-25C9199B9DAD}">
      <dgm:prSet/>
      <dgm:spPr/>
      <dgm:t>
        <a:bodyPr/>
        <a:lstStyle/>
        <a:p>
          <a:endParaRPr lang="ru-RU"/>
        </a:p>
      </dgm:t>
    </dgm:pt>
    <dgm:pt modelId="{61D05848-2130-4BFE-A84D-B90DCE05040C}" type="sibTrans" cxnId="{6644EF80-FB43-4030-9584-25C9199B9DAD}">
      <dgm:prSet/>
      <dgm:spPr/>
      <dgm:t>
        <a:bodyPr/>
        <a:lstStyle/>
        <a:p>
          <a:endParaRPr lang="ru-RU"/>
        </a:p>
      </dgm:t>
    </dgm:pt>
    <dgm:pt modelId="{7A868035-E7FD-448B-A5DF-5E1BC0CCDD23}">
      <dgm:prSet custT="1"/>
      <dgm:spPr/>
      <dgm:t>
        <a:bodyPr/>
        <a:lstStyle/>
        <a:p>
          <a:pPr rtl="0"/>
          <a:r>
            <a:rPr lang="ru-RU" sz="1200" i="1" dirty="0" smtClean="0"/>
            <a:t>Получен опыт в работе с новыми программами для создания видеороликов, анонсов, </a:t>
          </a:r>
          <a:r>
            <a:rPr lang="ru-RU" sz="1200" i="1" dirty="0" err="1" smtClean="0"/>
            <a:t>сториз</a:t>
          </a:r>
          <a:r>
            <a:rPr lang="ru-RU" sz="1200" i="1" dirty="0" smtClean="0"/>
            <a:t> для популяризации и продвижения проекта в социальных сетях.</a:t>
          </a:r>
          <a:endParaRPr lang="ru-RU" sz="1200" i="1" dirty="0"/>
        </a:p>
      </dgm:t>
    </dgm:pt>
    <dgm:pt modelId="{713CDCBC-A5C0-4171-81D7-0AD9C57605A4}" type="parTrans" cxnId="{9460E8B0-DAEC-4E2B-BBA5-37697589BC8E}">
      <dgm:prSet/>
      <dgm:spPr/>
      <dgm:t>
        <a:bodyPr/>
        <a:lstStyle/>
        <a:p>
          <a:endParaRPr lang="ru-RU"/>
        </a:p>
      </dgm:t>
    </dgm:pt>
    <dgm:pt modelId="{A98C3F77-1DA0-4A69-AF4D-FC25A088E0E4}" type="sibTrans" cxnId="{9460E8B0-DAEC-4E2B-BBA5-37697589BC8E}">
      <dgm:prSet/>
      <dgm:spPr/>
      <dgm:t>
        <a:bodyPr/>
        <a:lstStyle/>
        <a:p>
          <a:endParaRPr lang="ru-RU"/>
        </a:p>
      </dgm:t>
    </dgm:pt>
    <dgm:pt modelId="{6ABEF81D-907F-451D-9AD0-82AF3F2101D8}">
      <dgm:prSet custT="1"/>
      <dgm:spPr/>
      <dgm:t>
        <a:bodyPr/>
        <a:lstStyle/>
        <a:p>
          <a:pPr rtl="0"/>
          <a:r>
            <a:rPr lang="ru-RU" sz="1200" i="1" dirty="0" smtClean="0"/>
            <a:t>Организовано консультирование по проектной деятельности с основателем Международного Ломоносовского клуба Владимиром Скрипниченко, как следствие повышение привлекательности и уровня вовлечения в проект молодежи района.</a:t>
          </a:r>
          <a:endParaRPr lang="ru-RU" sz="1200" i="1" dirty="0"/>
        </a:p>
      </dgm:t>
    </dgm:pt>
    <dgm:pt modelId="{8EA76994-0367-472A-9FC7-CA4A71AF925A}" type="parTrans" cxnId="{1355B305-1DC6-4FBE-9BF2-DFD651A3BC89}">
      <dgm:prSet/>
      <dgm:spPr/>
      <dgm:t>
        <a:bodyPr/>
        <a:lstStyle/>
        <a:p>
          <a:endParaRPr lang="ru-RU"/>
        </a:p>
      </dgm:t>
    </dgm:pt>
    <dgm:pt modelId="{3771141E-5938-41E2-A57A-98818B8068BE}" type="sibTrans" cxnId="{1355B305-1DC6-4FBE-9BF2-DFD651A3BC89}">
      <dgm:prSet/>
      <dgm:spPr/>
      <dgm:t>
        <a:bodyPr/>
        <a:lstStyle/>
        <a:p>
          <a:endParaRPr lang="ru-RU"/>
        </a:p>
      </dgm:t>
    </dgm:pt>
    <dgm:pt modelId="{7EC92D11-8357-4238-AAE4-F66A7B4CE993}">
      <dgm:prSet custT="1"/>
      <dgm:spPr/>
      <dgm:t>
        <a:bodyPr/>
        <a:lstStyle/>
        <a:p>
          <a:pPr rtl="0"/>
          <a:r>
            <a:rPr lang="ru-RU" sz="1200" i="1" dirty="0" smtClean="0"/>
            <a:t>Повышен интерес у молодежи к изучению истории, воспитанию чувства гордости, патриотизма за героическое прошлого своего народа и причастности к развитию социально-значимых проектов.</a:t>
          </a:r>
          <a:endParaRPr lang="ru-RU" sz="1200" i="1" dirty="0"/>
        </a:p>
      </dgm:t>
    </dgm:pt>
    <dgm:pt modelId="{01C170F1-3790-4275-988E-A0577A599C4A}" type="parTrans" cxnId="{B90204A6-49D0-4F78-890A-760C0A993231}">
      <dgm:prSet/>
      <dgm:spPr/>
      <dgm:t>
        <a:bodyPr/>
        <a:lstStyle/>
        <a:p>
          <a:endParaRPr lang="ru-RU"/>
        </a:p>
      </dgm:t>
    </dgm:pt>
    <dgm:pt modelId="{98D5474C-92BC-4127-A1EC-1BFAAB84549C}" type="sibTrans" cxnId="{B90204A6-49D0-4F78-890A-760C0A993231}">
      <dgm:prSet/>
      <dgm:spPr/>
      <dgm:t>
        <a:bodyPr/>
        <a:lstStyle/>
        <a:p>
          <a:endParaRPr lang="ru-RU"/>
        </a:p>
      </dgm:t>
    </dgm:pt>
    <dgm:pt modelId="{89DF0B56-35FC-47E2-A079-B621A9421A6E}" type="pres">
      <dgm:prSet presAssocID="{37AB4401-1ED5-4A5D-BA5E-3C7873A0A5B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22D761B-9E1E-4C0D-8827-417BA7645871}" type="pres">
      <dgm:prSet presAssocID="{B50A7CD6-B20B-427A-84A1-FD113B3B28C7}" presName="horFlow" presStyleCnt="0"/>
      <dgm:spPr/>
    </dgm:pt>
    <dgm:pt modelId="{365DA0BB-BB91-4C9C-958E-501D7FD78B8B}" type="pres">
      <dgm:prSet presAssocID="{B50A7CD6-B20B-427A-84A1-FD113B3B28C7}" presName="bigChev" presStyleLbl="node1" presStyleIdx="0" presStyleCnt="6" custAng="0" custScaleX="115691" custScaleY="50327" custLinFactNeighborX="66213" custLinFactNeighborY="-3762"/>
      <dgm:spPr/>
      <dgm:t>
        <a:bodyPr/>
        <a:lstStyle/>
        <a:p>
          <a:endParaRPr lang="ru-RU"/>
        </a:p>
      </dgm:t>
    </dgm:pt>
    <dgm:pt modelId="{D8E75A0D-D91E-49C1-811C-6E28B33BB4E0}" type="pres">
      <dgm:prSet presAssocID="{B50A7CD6-B20B-427A-84A1-FD113B3B28C7}" presName="vSp" presStyleCnt="0"/>
      <dgm:spPr/>
    </dgm:pt>
    <dgm:pt modelId="{54B2F9A2-7B08-4608-B699-D9CC9396E972}" type="pres">
      <dgm:prSet presAssocID="{0C2975E3-9E6F-4A59-83EE-49CC0E1D6BEB}" presName="horFlow" presStyleCnt="0"/>
      <dgm:spPr/>
    </dgm:pt>
    <dgm:pt modelId="{148D15B1-2C5C-4BF2-8F37-1454574AD3F4}" type="pres">
      <dgm:prSet presAssocID="{0C2975E3-9E6F-4A59-83EE-49CC0E1D6BEB}" presName="bigChev" presStyleLbl="node1" presStyleIdx="1" presStyleCnt="6" custScaleX="223196" custScaleY="125506"/>
      <dgm:spPr/>
    </dgm:pt>
    <dgm:pt modelId="{7CD15D91-90C7-418A-9C35-67846B50F899}" type="pres">
      <dgm:prSet presAssocID="{0C2975E3-9E6F-4A59-83EE-49CC0E1D6BEB}" presName="vSp" presStyleCnt="0"/>
      <dgm:spPr/>
    </dgm:pt>
    <dgm:pt modelId="{73BF9E0F-6BA6-4254-872B-8DC6275420D6}" type="pres">
      <dgm:prSet presAssocID="{FBFE8D3E-201F-479E-9DD0-D011EA452BB0}" presName="horFlow" presStyleCnt="0"/>
      <dgm:spPr/>
    </dgm:pt>
    <dgm:pt modelId="{43AB2399-7E3E-4672-B830-0E90EAAE2958}" type="pres">
      <dgm:prSet presAssocID="{FBFE8D3E-201F-479E-9DD0-D011EA452BB0}" presName="bigChev" presStyleLbl="node1" presStyleIdx="2" presStyleCnt="6" custScaleX="228134" custScaleY="133265"/>
      <dgm:spPr/>
    </dgm:pt>
    <dgm:pt modelId="{E9716231-12B4-4233-8AFF-46713DD295E4}" type="pres">
      <dgm:prSet presAssocID="{FBFE8D3E-201F-479E-9DD0-D011EA452BB0}" presName="vSp" presStyleCnt="0"/>
      <dgm:spPr/>
    </dgm:pt>
    <dgm:pt modelId="{E897719F-FA97-445A-BAD2-0C6CD9535D6E}" type="pres">
      <dgm:prSet presAssocID="{7A868035-E7FD-448B-A5DF-5E1BC0CCDD23}" presName="horFlow" presStyleCnt="0"/>
      <dgm:spPr/>
    </dgm:pt>
    <dgm:pt modelId="{0BEB2DCC-5C23-45BF-8827-B323EC8C2051}" type="pres">
      <dgm:prSet presAssocID="{7A868035-E7FD-448B-A5DF-5E1BC0CCDD23}" presName="bigChev" presStyleLbl="node1" presStyleIdx="3" presStyleCnt="6" custScaleX="229771" custScaleY="114586"/>
      <dgm:spPr/>
    </dgm:pt>
    <dgm:pt modelId="{F10D815C-7488-4CCE-93A3-6BD1C7776755}" type="pres">
      <dgm:prSet presAssocID="{7A868035-E7FD-448B-A5DF-5E1BC0CCDD23}" presName="vSp" presStyleCnt="0"/>
      <dgm:spPr/>
    </dgm:pt>
    <dgm:pt modelId="{256D58A1-79B5-4E0F-BB63-F92BA9C28AB9}" type="pres">
      <dgm:prSet presAssocID="{6ABEF81D-907F-451D-9AD0-82AF3F2101D8}" presName="horFlow" presStyleCnt="0"/>
      <dgm:spPr/>
    </dgm:pt>
    <dgm:pt modelId="{8108BECD-9B3A-4BC9-929E-AAE861A7EE03}" type="pres">
      <dgm:prSet presAssocID="{6ABEF81D-907F-451D-9AD0-82AF3F2101D8}" presName="bigChev" presStyleLbl="node1" presStyleIdx="4" presStyleCnt="6" custScaleX="232425" custScaleY="153190"/>
      <dgm:spPr/>
    </dgm:pt>
    <dgm:pt modelId="{7E3C8C0D-C87B-40AB-AACA-304B07A30671}" type="pres">
      <dgm:prSet presAssocID="{6ABEF81D-907F-451D-9AD0-82AF3F2101D8}" presName="vSp" presStyleCnt="0"/>
      <dgm:spPr/>
    </dgm:pt>
    <dgm:pt modelId="{A1AFDBC6-E845-4535-AEDA-13A4180E9773}" type="pres">
      <dgm:prSet presAssocID="{7EC92D11-8357-4238-AAE4-F66A7B4CE993}" presName="horFlow" presStyleCnt="0"/>
      <dgm:spPr/>
    </dgm:pt>
    <dgm:pt modelId="{CC0A74F8-66A7-4045-BF40-A5492C3CB894}" type="pres">
      <dgm:prSet presAssocID="{7EC92D11-8357-4238-AAE4-F66A7B4CE993}" presName="bigChev" presStyleLbl="node1" presStyleIdx="5" presStyleCnt="6" custScaleX="226885"/>
      <dgm:spPr/>
    </dgm:pt>
  </dgm:ptLst>
  <dgm:cxnLst>
    <dgm:cxn modelId="{67511BB1-32BC-4D05-9B6D-B3E6AC8112EA}" type="presOf" srcId="{6ABEF81D-907F-451D-9AD0-82AF3F2101D8}" destId="{8108BECD-9B3A-4BC9-929E-AAE861A7EE03}" srcOrd="0" destOrd="0" presId="urn:microsoft.com/office/officeart/2005/8/layout/lProcess3"/>
    <dgm:cxn modelId="{6644EF80-FB43-4030-9584-25C9199B9DAD}" srcId="{37AB4401-1ED5-4A5D-BA5E-3C7873A0A5B7}" destId="{FBFE8D3E-201F-479E-9DD0-D011EA452BB0}" srcOrd="2" destOrd="0" parTransId="{0A3D6B0F-9F48-4544-B0CF-1DE168371CFA}" sibTransId="{61D05848-2130-4BFE-A84D-B90DCE05040C}"/>
    <dgm:cxn modelId="{B10071CC-88F9-4282-8663-6862FFFC0113}" type="presOf" srcId="{B50A7CD6-B20B-427A-84A1-FD113B3B28C7}" destId="{365DA0BB-BB91-4C9C-958E-501D7FD78B8B}" srcOrd="0" destOrd="0" presId="urn:microsoft.com/office/officeart/2005/8/layout/lProcess3"/>
    <dgm:cxn modelId="{638A1844-1A40-4384-A569-31689CFFC22D}" srcId="{37AB4401-1ED5-4A5D-BA5E-3C7873A0A5B7}" destId="{0C2975E3-9E6F-4A59-83EE-49CC0E1D6BEB}" srcOrd="1" destOrd="0" parTransId="{A7A3A6F2-FF45-4D2D-8AEE-EC92127DB8A8}" sibTransId="{9FBAD5E6-8ABA-41BA-ADC5-C2E5CCB66722}"/>
    <dgm:cxn modelId="{76DD9ABD-090C-48B7-9451-F0E1F0BBA16E}" type="presOf" srcId="{FBFE8D3E-201F-479E-9DD0-D011EA452BB0}" destId="{43AB2399-7E3E-4672-B830-0E90EAAE2958}" srcOrd="0" destOrd="0" presId="urn:microsoft.com/office/officeart/2005/8/layout/lProcess3"/>
    <dgm:cxn modelId="{9460E8B0-DAEC-4E2B-BBA5-37697589BC8E}" srcId="{37AB4401-1ED5-4A5D-BA5E-3C7873A0A5B7}" destId="{7A868035-E7FD-448B-A5DF-5E1BC0CCDD23}" srcOrd="3" destOrd="0" parTransId="{713CDCBC-A5C0-4171-81D7-0AD9C57605A4}" sibTransId="{A98C3F77-1DA0-4A69-AF4D-FC25A088E0E4}"/>
    <dgm:cxn modelId="{657D9E14-F92B-4B31-BA0F-A76C9D45DF66}" type="presOf" srcId="{0C2975E3-9E6F-4A59-83EE-49CC0E1D6BEB}" destId="{148D15B1-2C5C-4BF2-8F37-1454574AD3F4}" srcOrd="0" destOrd="0" presId="urn:microsoft.com/office/officeart/2005/8/layout/lProcess3"/>
    <dgm:cxn modelId="{1355B305-1DC6-4FBE-9BF2-DFD651A3BC89}" srcId="{37AB4401-1ED5-4A5D-BA5E-3C7873A0A5B7}" destId="{6ABEF81D-907F-451D-9AD0-82AF3F2101D8}" srcOrd="4" destOrd="0" parTransId="{8EA76994-0367-472A-9FC7-CA4A71AF925A}" sibTransId="{3771141E-5938-41E2-A57A-98818B8068BE}"/>
    <dgm:cxn modelId="{80B178AA-0C8B-44E4-ADF0-3D929744879E}" type="presOf" srcId="{7A868035-E7FD-448B-A5DF-5E1BC0CCDD23}" destId="{0BEB2DCC-5C23-45BF-8827-B323EC8C2051}" srcOrd="0" destOrd="0" presId="urn:microsoft.com/office/officeart/2005/8/layout/lProcess3"/>
    <dgm:cxn modelId="{EFD3FD29-C258-475F-B883-CF35A240927B}" type="presOf" srcId="{7EC92D11-8357-4238-AAE4-F66A7B4CE993}" destId="{CC0A74F8-66A7-4045-BF40-A5492C3CB894}" srcOrd="0" destOrd="0" presId="urn:microsoft.com/office/officeart/2005/8/layout/lProcess3"/>
    <dgm:cxn modelId="{12D03C00-05D0-4A96-A6F6-735B90BB5692}" type="presOf" srcId="{37AB4401-1ED5-4A5D-BA5E-3C7873A0A5B7}" destId="{89DF0B56-35FC-47E2-A079-B621A9421A6E}" srcOrd="0" destOrd="0" presId="urn:microsoft.com/office/officeart/2005/8/layout/lProcess3"/>
    <dgm:cxn modelId="{B90204A6-49D0-4F78-890A-760C0A993231}" srcId="{37AB4401-1ED5-4A5D-BA5E-3C7873A0A5B7}" destId="{7EC92D11-8357-4238-AAE4-F66A7B4CE993}" srcOrd="5" destOrd="0" parTransId="{01C170F1-3790-4275-988E-A0577A599C4A}" sibTransId="{98D5474C-92BC-4127-A1EC-1BFAAB84549C}"/>
    <dgm:cxn modelId="{2C32D496-B816-463E-9FB2-3D77A91BD78E}" srcId="{37AB4401-1ED5-4A5D-BA5E-3C7873A0A5B7}" destId="{B50A7CD6-B20B-427A-84A1-FD113B3B28C7}" srcOrd="0" destOrd="0" parTransId="{15788760-4DA4-40E8-9437-D0347A6FB2D1}" sibTransId="{E5A7CF64-8D45-412D-809E-11EAA70FF32B}"/>
    <dgm:cxn modelId="{C036DC0D-562C-447E-8C5C-4464F59CDF0B}" type="presParOf" srcId="{89DF0B56-35FC-47E2-A079-B621A9421A6E}" destId="{F22D761B-9E1E-4C0D-8827-417BA7645871}" srcOrd="0" destOrd="0" presId="urn:microsoft.com/office/officeart/2005/8/layout/lProcess3"/>
    <dgm:cxn modelId="{DAB41D68-11F9-44B5-839B-EECD87DDE4B9}" type="presParOf" srcId="{F22D761B-9E1E-4C0D-8827-417BA7645871}" destId="{365DA0BB-BB91-4C9C-958E-501D7FD78B8B}" srcOrd="0" destOrd="0" presId="urn:microsoft.com/office/officeart/2005/8/layout/lProcess3"/>
    <dgm:cxn modelId="{85ACD4FC-6FCE-4C49-BAFD-A60DD44C959A}" type="presParOf" srcId="{89DF0B56-35FC-47E2-A079-B621A9421A6E}" destId="{D8E75A0D-D91E-49C1-811C-6E28B33BB4E0}" srcOrd="1" destOrd="0" presId="urn:microsoft.com/office/officeart/2005/8/layout/lProcess3"/>
    <dgm:cxn modelId="{70B2565A-D491-49CD-916D-F433A52BF2EF}" type="presParOf" srcId="{89DF0B56-35FC-47E2-A079-B621A9421A6E}" destId="{54B2F9A2-7B08-4608-B699-D9CC9396E972}" srcOrd="2" destOrd="0" presId="urn:microsoft.com/office/officeart/2005/8/layout/lProcess3"/>
    <dgm:cxn modelId="{5C40BC1B-5A1C-4087-BFDE-D8DACCBE80BF}" type="presParOf" srcId="{54B2F9A2-7B08-4608-B699-D9CC9396E972}" destId="{148D15B1-2C5C-4BF2-8F37-1454574AD3F4}" srcOrd="0" destOrd="0" presId="urn:microsoft.com/office/officeart/2005/8/layout/lProcess3"/>
    <dgm:cxn modelId="{9AFEAEF4-97D3-4EEC-BCD1-D41A721EC5C9}" type="presParOf" srcId="{89DF0B56-35FC-47E2-A079-B621A9421A6E}" destId="{7CD15D91-90C7-418A-9C35-67846B50F899}" srcOrd="3" destOrd="0" presId="urn:microsoft.com/office/officeart/2005/8/layout/lProcess3"/>
    <dgm:cxn modelId="{FBAE2F20-80DB-4730-A8BC-B9A30EB8A5A7}" type="presParOf" srcId="{89DF0B56-35FC-47E2-A079-B621A9421A6E}" destId="{73BF9E0F-6BA6-4254-872B-8DC6275420D6}" srcOrd="4" destOrd="0" presId="urn:microsoft.com/office/officeart/2005/8/layout/lProcess3"/>
    <dgm:cxn modelId="{4992066A-8802-48F9-9435-2AB0836B0AC8}" type="presParOf" srcId="{73BF9E0F-6BA6-4254-872B-8DC6275420D6}" destId="{43AB2399-7E3E-4672-B830-0E90EAAE2958}" srcOrd="0" destOrd="0" presId="urn:microsoft.com/office/officeart/2005/8/layout/lProcess3"/>
    <dgm:cxn modelId="{EBEA1955-9251-477C-88D0-0F53215096C0}" type="presParOf" srcId="{89DF0B56-35FC-47E2-A079-B621A9421A6E}" destId="{E9716231-12B4-4233-8AFF-46713DD295E4}" srcOrd="5" destOrd="0" presId="urn:microsoft.com/office/officeart/2005/8/layout/lProcess3"/>
    <dgm:cxn modelId="{E97A136A-39DA-4268-8229-6616CEBFE31E}" type="presParOf" srcId="{89DF0B56-35FC-47E2-A079-B621A9421A6E}" destId="{E897719F-FA97-445A-BAD2-0C6CD9535D6E}" srcOrd="6" destOrd="0" presId="urn:microsoft.com/office/officeart/2005/8/layout/lProcess3"/>
    <dgm:cxn modelId="{009D6EEA-7565-400C-8526-555E0A9721BB}" type="presParOf" srcId="{E897719F-FA97-445A-BAD2-0C6CD9535D6E}" destId="{0BEB2DCC-5C23-45BF-8827-B323EC8C2051}" srcOrd="0" destOrd="0" presId="urn:microsoft.com/office/officeart/2005/8/layout/lProcess3"/>
    <dgm:cxn modelId="{6CD6A6C9-71BC-4C10-B1C1-7150AE1AF0DC}" type="presParOf" srcId="{89DF0B56-35FC-47E2-A079-B621A9421A6E}" destId="{F10D815C-7488-4CCE-93A3-6BD1C7776755}" srcOrd="7" destOrd="0" presId="urn:microsoft.com/office/officeart/2005/8/layout/lProcess3"/>
    <dgm:cxn modelId="{BDA8084F-EC2D-4C34-A989-1303E0856B3D}" type="presParOf" srcId="{89DF0B56-35FC-47E2-A079-B621A9421A6E}" destId="{256D58A1-79B5-4E0F-BB63-F92BA9C28AB9}" srcOrd="8" destOrd="0" presId="urn:microsoft.com/office/officeart/2005/8/layout/lProcess3"/>
    <dgm:cxn modelId="{7C4CDB0D-8825-4FE1-8A70-A77537718734}" type="presParOf" srcId="{256D58A1-79B5-4E0F-BB63-F92BA9C28AB9}" destId="{8108BECD-9B3A-4BC9-929E-AAE861A7EE03}" srcOrd="0" destOrd="0" presId="urn:microsoft.com/office/officeart/2005/8/layout/lProcess3"/>
    <dgm:cxn modelId="{6A240337-EBCC-4BC5-8689-50D820F97036}" type="presParOf" srcId="{89DF0B56-35FC-47E2-A079-B621A9421A6E}" destId="{7E3C8C0D-C87B-40AB-AACA-304B07A30671}" srcOrd="9" destOrd="0" presId="urn:microsoft.com/office/officeart/2005/8/layout/lProcess3"/>
    <dgm:cxn modelId="{2E80C88D-E5E1-4E00-9012-AFA0C579B063}" type="presParOf" srcId="{89DF0B56-35FC-47E2-A079-B621A9421A6E}" destId="{A1AFDBC6-E845-4535-AEDA-13A4180E9773}" srcOrd="10" destOrd="0" presId="urn:microsoft.com/office/officeart/2005/8/layout/lProcess3"/>
    <dgm:cxn modelId="{57A14202-0402-4106-A719-E58AADF19607}" type="presParOf" srcId="{A1AFDBC6-E845-4535-AEDA-13A4180E9773}" destId="{CC0A74F8-66A7-4045-BF40-A5492C3CB89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93011-4F1F-4953-A99C-8661E372BD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435FA9F-270B-40AD-8396-E018A2AA42A1}">
      <dgm:prSet custT="1"/>
      <dgm:spPr/>
      <dgm:t>
        <a:bodyPr/>
        <a:lstStyle/>
        <a:p>
          <a:pPr rtl="0"/>
          <a:r>
            <a:rPr lang="ru-RU" sz="1500" dirty="0" smtClean="0"/>
            <a:t>Посетили экспозицию на </a:t>
          </a:r>
          <a:r>
            <a:rPr lang="en-US" sz="1500" dirty="0" smtClean="0"/>
            <a:t>IZI</a:t>
          </a:r>
          <a:r>
            <a:rPr lang="ru-RU" sz="1500" dirty="0" smtClean="0"/>
            <a:t>.</a:t>
          </a:r>
          <a:r>
            <a:rPr lang="en-US" sz="1500" dirty="0" smtClean="0"/>
            <a:t>travel</a:t>
          </a:r>
          <a:r>
            <a:rPr lang="ru-RU" sz="1500" dirty="0" smtClean="0"/>
            <a:t>  - </a:t>
          </a:r>
          <a:r>
            <a:rPr lang="ru-RU" sz="2000" b="1" dirty="0" smtClean="0"/>
            <a:t>266</a:t>
          </a:r>
          <a:endParaRPr lang="ru-RU" sz="2000" b="1" dirty="0"/>
        </a:p>
      </dgm:t>
    </dgm:pt>
    <dgm:pt modelId="{E5435DE6-2D72-482E-9858-CE83D5827169}" type="parTrans" cxnId="{997FF6B8-E432-4D5D-A034-4D8C172A022D}">
      <dgm:prSet/>
      <dgm:spPr/>
      <dgm:t>
        <a:bodyPr/>
        <a:lstStyle/>
        <a:p>
          <a:endParaRPr lang="ru-RU"/>
        </a:p>
      </dgm:t>
    </dgm:pt>
    <dgm:pt modelId="{0A4D5AD6-64FE-4B7A-B2B0-ADCCB18D4FAA}" type="sibTrans" cxnId="{997FF6B8-E432-4D5D-A034-4D8C172A022D}">
      <dgm:prSet/>
      <dgm:spPr/>
      <dgm:t>
        <a:bodyPr/>
        <a:lstStyle/>
        <a:p>
          <a:endParaRPr lang="ru-RU"/>
        </a:p>
      </dgm:t>
    </dgm:pt>
    <dgm:pt modelId="{87A3A94E-8680-451E-8325-77EB5E9EE9EF}">
      <dgm:prSet custT="1"/>
      <dgm:spPr/>
      <dgm:t>
        <a:bodyPr/>
        <a:lstStyle/>
        <a:p>
          <a:pPr rtl="0"/>
          <a:r>
            <a:rPr lang="ru-RU" sz="1500" dirty="0" smtClean="0"/>
            <a:t>Просмотрели ролик в </a:t>
          </a:r>
          <a:r>
            <a:rPr lang="ru-RU" sz="1500" dirty="0" err="1" smtClean="0"/>
            <a:t>соцсетях</a:t>
          </a:r>
          <a:r>
            <a:rPr lang="ru-RU" sz="1500" dirty="0" smtClean="0"/>
            <a:t> ВК, ФБ, </a:t>
          </a:r>
          <a:r>
            <a:rPr lang="ru-RU" sz="1500" dirty="0" err="1" smtClean="0"/>
            <a:t>Инстаграмм</a:t>
          </a:r>
          <a:r>
            <a:rPr lang="ru-RU" sz="1500" dirty="0" smtClean="0"/>
            <a:t> – </a:t>
          </a:r>
          <a:r>
            <a:rPr lang="ru-RU" sz="2000" b="1" dirty="0" smtClean="0"/>
            <a:t>320</a:t>
          </a:r>
          <a:endParaRPr lang="ru-RU" sz="2000" b="1" dirty="0"/>
        </a:p>
      </dgm:t>
    </dgm:pt>
    <dgm:pt modelId="{52D91261-10C1-4B29-B519-302D6B24C7B1}" type="parTrans" cxnId="{C4999E51-6216-43F8-BAAA-9D8F92E511E9}">
      <dgm:prSet/>
      <dgm:spPr/>
      <dgm:t>
        <a:bodyPr/>
        <a:lstStyle/>
        <a:p>
          <a:endParaRPr lang="ru-RU"/>
        </a:p>
      </dgm:t>
    </dgm:pt>
    <dgm:pt modelId="{9507F641-6576-4832-8985-F8B493649C3B}" type="sibTrans" cxnId="{C4999E51-6216-43F8-BAAA-9D8F92E511E9}">
      <dgm:prSet/>
      <dgm:spPr/>
      <dgm:t>
        <a:bodyPr/>
        <a:lstStyle/>
        <a:p>
          <a:endParaRPr lang="ru-RU"/>
        </a:p>
      </dgm:t>
    </dgm:pt>
    <dgm:pt modelId="{ECE7CEB1-5DA4-4C94-88BC-681994004D3B}">
      <dgm:prSet custT="1"/>
      <dgm:spPr/>
      <dgm:t>
        <a:bodyPr/>
        <a:lstStyle/>
        <a:p>
          <a:pPr rtl="0"/>
          <a:r>
            <a:rPr lang="ru-RU" sz="1500" dirty="0" smtClean="0"/>
            <a:t>Оставлено отзывов на портале – </a:t>
          </a:r>
          <a:r>
            <a:rPr lang="ru-RU" sz="2000" b="1" dirty="0" smtClean="0"/>
            <a:t>12</a:t>
          </a:r>
          <a:endParaRPr lang="ru-RU" sz="2000" b="1" dirty="0"/>
        </a:p>
      </dgm:t>
    </dgm:pt>
    <dgm:pt modelId="{750565C1-5BD1-471F-9420-EE0B72B9AD20}" type="parTrans" cxnId="{2DA61AC8-A5D3-4114-A321-D3A594C0F33F}">
      <dgm:prSet/>
      <dgm:spPr/>
      <dgm:t>
        <a:bodyPr/>
        <a:lstStyle/>
        <a:p>
          <a:endParaRPr lang="ru-RU"/>
        </a:p>
      </dgm:t>
    </dgm:pt>
    <dgm:pt modelId="{72A1D8E4-8962-46F1-B7E7-ABF74E1AF87C}" type="sibTrans" cxnId="{2DA61AC8-A5D3-4114-A321-D3A594C0F33F}">
      <dgm:prSet/>
      <dgm:spPr/>
      <dgm:t>
        <a:bodyPr/>
        <a:lstStyle/>
        <a:p>
          <a:endParaRPr lang="ru-RU"/>
        </a:p>
      </dgm:t>
    </dgm:pt>
    <dgm:pt modelId="{60B2D839-F6E7-4426-9D1F-F7E02B02CDCE}">
      <dgm:prSet custT="1"/>
      <dgm:spPr/>
      <dgm:t>
        <a:bodyPr/>
        <a:lstStyle/>
        <a:p>
          <a:pPr rtl="0"/>
          <a:r>
            <a:rPr lang="ru-RU" sz="1500" dirty="0" smtClean="0"/>
            <a:t>Новых записей -</a:t>
          </a:r>
          <a:r>
            <a:rPr lang="ru-RU" sz="2900" dirty="0" smtClean="0"/>
            <a:t> </a:t>
          </a:r>
          <a:r>
            <a:rPr lang="ru-RU" sz="2000" b="1" dirty="0" smtClean="0"/>
            <a:t>5</a:t>
          </a:r>
          <a:endParaRPr lang="ru-RU" sz="2000" b="1" dirty="0"/>
        </a:p>
      </dgm:t>
    </dgm:pt>
    <dgm:pt modelId="{5995C534-C231-4CE7-9FE3-7DBF3F71DDA0}" type="parTrans" cxnId="{5C46CEB5-3BC2-4BC6-8746-B3501EC1B08C}">
      <dgm:prSet/>
      <dgm:spPr/>
      <dgm:t>
        <a:bodyPr/>
        <a:lstStyle/>
        <a:p>
          <a:endParaRPr lang="ru-RU"/>
        </a:p>
      </dgm:t>
    </dgm:pt>
    <dgm:pt modelId="{41A204C3-AB90-4A30-B35A-B170EB256706}" type="sibTrans" cxnId="{5C46CEB5-3BC2-4BC6-8746-B3501EC1B08C}">
      <dgm:prSet/>
      <dgm:spPr/>
      <dgm:t>
        <a:bodyPr/>
        <a:lstStyle/>
        <a:p>
          <a:endParaRPr lang="ru-RU"/>
        </a:p>
      </dgm:t>
    </dgm:pt>
    <dgm:pt modelId="{FBB59340-D22B-4EAB-AAF9-F367D34D4726}" type="pres">
      <dgm:prSet presAssocID="{23C93011-4F1F-4953-A99C-8661E372BD57}" presName="Name0" presStyleCnt="0">
        <dgm:presLayoutVars>
          <dgm:chMax val="7"/>
          <dgm:chPref val="7"/>
          <dgm:dir/>
        </dgm:presLayoutVars>
      </dgm:prSet>
      <dgm:spPr/>
    </dgm:pt>
    <dgm:pt modelId="{74C17CE9-5114-4D48-80EA-9B8623E20499}" type="pres">
      <dgm:prSet presAssocID="{23C93011-4F1F-4953-A99C-8661E372BD57}" presName="Name1" presStyleCnt="0"/>
      <dgm:spPr/>
    </dgm:pt>
    <dgm:pt modelId="{4F29D0CE-A488-4600-A125-7252BD8BCBBB}" type="pres">
      <dgm:prSet presAssocID="{23C93011-4F1F-4953-A99C-8661E372BD57}" presName="cycle" presStyleCnt="0"/>
      <dgm:spPr/>
    </dgm:pt>
    <dgm:pt modelId="{2A0EA493-8AD0-4309-AE51-A8816F4B178F}" type="pres">
      <dgm:prSet presAssocID="{23C93011-4F1F-4953-A99C-8661E372BD57}" presName="srcNode" presStyleLbl="node1" presStyleIdx="0" presStyleCnt="4"/>
      <dgm:spPr/>
    </dgm:pt>
    <dgm:pt modelId="{96EE1C78-459E-4A54-B58D-7247C0D3035C}" type="pres">
      <dgm:prSet presAssocID="{23C93011-4F1F-4953-A99C-8661E372BD57}" presName="conn" presStyleLbl="parChTrans1D2" presStyleIdx="0" presStyleCnt="1"/>
      <dgm:spPr/>
    </dgm:pt>
    <dgm:pt modelId="{56213E18-560F-48E1-AB1C-04030A5E9C2C}" type="pres">
      <dgm:prSet presAssocID="{23C93011-4F1F-4953-A99C-8661E372BD57}" presName="extraNode" presStyleLbl="node1" presStyleIdx="0" presStyleCnt="4"/>
      <dgm:spPr/>
    </dgm:pt>
    <dgm:pt modelId="{467BB2C7-6999-4697-B18C-81AA18B8B8A7}" type="pres">
      <dgm:prSet presAssocID="{23C93011-4F1F-4953-A99C-8661E372BD57}" presName="dstNode" presStyleLbl="node1" presStyleIdx="0" presStyleCnt="4"/>
      <dgm:spPr/>
    </dgm:pt>
    <dgm:pt modelId="{58F9A94B-A9DC-48FD-BCE0-201738C76D59}" type="pres">
      <dgm:prSet presAssocID="{6435FA9F-270B-40AD-8396-E018A2AA42A1}" presName="text_1" presStyleLbl="node1" presStyleIdx="0" presStyleCnt="4">
        <dgm:presLayoutVars>
          <dgm:bulletEnabled val="1"/>
        </dgm:presLayoutVars>
      </dgm:prSet>
      <dgm:spPr/>
    </dgm:pt>
    <dgm:pt modelId="{55F0A8B8-926D-47D6-B40E-A214C3B543DE}" type="pres">
      <dgm:prSet presAssocID="{6435FA9F-270B-40AD-8396-E018A2AA42A1}" presName="accent_1" presStyleCnt="0"/>
      <dgm:spPr/>
    </dgm:pt>
    <dgm:pt modelId="{8E8B34BD-6476-48EE-8C47-AF4A0AA4B4C6}" type="pres">
      <dgm:prSet presAssocID="{6435FA9F-270B-40AD-8396-E018A2AA42A1}" presName="accentRepeatNode" presStyleLbl="solidFgAcc1" presStyleIdx="0" presStyleCnt="4"/>
      <dgm:spPr/>
    </dgm:pt>
    <dgm:pt modelId="{22062EE9-586A-4ADD-ADA9-44643CB17E1C}" type="pres">
      <dgm:prSet presAssocID="{87A3A94E-8680-451E-8325-77EB5E9EE9EF}" presName="text_2" presStyleLbl="node1" presStyleIdx="1" presStyleCnt="4">
        <dgm:presLayoutVars>
          <dgm:bulletEnabled val="1"/>
        </dgm:presLayoutVars>
      </dgm:prSet>
      <dgm:spPr/>
    </dgm:pt>
    <dgm:pt modelId="{F76D05D3-1C14-4E08-8588-9FDAC5F91115}" type="pres">
      <dgm:prSet presAssocID="{87A3A94E-8680-451E-8325-77EB5E9EE9EF}" presName="accent_2" presStyleCnt="0"/>
      <dgm:spPr/>
    </dgm:pt>
    <dgm:pt modelId="{E16DE70A-9A08-44D1-BC2F-41EED5EFAD3C}" type="pres">
      <dgm:prSet presAssocID="{87A3A94E-8680-451E-8325-77EB5E9EE9EF}" presName="accentRepeatNode" presStyleLbl="solidFgAcc1" presStyleIdx="1" presStyleCnt="4"/>
      <dgm:spPr/>
    </dgm:pt>
    <dgm:pt modelId="{BB01F2F9-A2C1-4CA3-86C7-791FE9B35927}" type="pres">
      <dgm:prSet presAssocID="{ECE7CEB1-5DA4-4C94-88BC-681994004D3B}" presName="text_3" presStyleLbl="node1" presStyleIdx="2" presStyleCnt="4">
        <dgm:presLayoutVars>
          <dgm:bulletEnabled val="1"/>
        </dgm:presLayoutVars>
      </dgm:prSet>
      <dgm:spPr/>
    </dgm:pt>
    <dgm:pt modelId="{FE042349-0FB5-4C04-85FB-AA4BA93219B4}" type="pres">
      <dgm:prSet presAssocID="{ECE7CEB1-5DA4-4C94-88BC-681994004D3B}" presName="accent_3" presStyleCnt="0"/>
      <dgm:spPr/>
    </dgm:pt>
    <dgm:pt modelId="{4ED13E7B-79FB-4257-99CA-316684EF16F6}" type="pres">
      <dgm:prSet presAssocID="{ECE7CEB1-5DA4-4C94-88BC-681994004D3B}" presName="accentRepeatNode" presStyleLbl="solidFgAcc1" presStyleIdx="2" presStyleCnt="4"/>
      <dgm:spPr/>
    </dgm:pt>
    <dgm:pt modelId="{90EDA51A-37A7-43FF-8E6B-853E42D146C0}" type="pres">
      <dgm:prSet presAssocID="{60B2D839-F6E7-4426-9D1F-F7E02B02CD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D468-221C-4042-8F58-34428319B343}" type="pres">
      <dgm:prSet presAssocID="{60B2D839-F6E7-4426-9D1F-F7E02B02CDCE}" presName="accent_4" presStyleCnt="0"/>
      <dgm:spPr/>
    </dgm:pt>
    <dgm:pt modelId="{FC0E501D-BAC2-4E99-9787-D93D82534B79}" type="pres">
      <dgm:prSet presAssocID="{60B2D839-F6E7-4426-9D1F-F7E02B02CDCE}" presName="accentRepeatNode" presStyleLbl="solidFgAcc1" presStyleIdx="3" presStyleCnt="4"/>
      <dgm:spPr/>
    </dgm:pt>
  </dgm:ptLst>
  <dgm:cxnLst>
    <dgm:cxn modelId="{2DA61AC8-A5D3-4114-A321-D3A594C0F33F}" srcId="{23C93011-4F1F-4953-A99C-8661E372BD57}" destId="{ECE7CEB1-5DA4-4C94-88BC-681994004D3B}" srcOrd="2" destOrd="0" parTransId="{750565C1-5BD1-471F-9420-EE0B72B9AD20}" sibTransId="{72A1D8E4-8962-46F1-B7E7-ABF74E1AF87C}"/>
    <dgm:cxn modelId="{1DEB129C-073C-4389-AA00-DDF592776393}" type="presOf" srcId="{ECE7CEB1-5DA4-4C94-88BC-681994004D3B}" destId="{BB01F2F9-A2C1-4CA3-86C7-791FE9B35927}" srcOrd="0" destOrd="0" presId="urn:microsoft.com/office/officeart/2008/layout/VerticalCurvedList"/>
    <dgm:cxn modelId="{997FF6B8-E432-4D5D-A034-4D8C172A022D}" srcId="{23C93011-4F1F-4953-A99C-8661E372BD57}" destId="{6435FA9F-270B-40AD-8396-E018A2AA42A1}" srcOrd="0" destOrd="0" parTransId="{E5435DE6-2D72-482E-9858-CE83D5827169}" sibTransId="{0A4D5AD6-64FE-4B7A-B2B0-ADCCB18D4FAA}"/>
    <dgm:cxn modelId="{D024E2FF-7CBE-4BBB-A34A-5B7E3DD1DE65}" type="presOf" srcId="{6435FA9F-270B-40AD-8396-E018A2AA42A1}" destId="{58F9A94B-A9DC-48FD-BCE0-201738C76D59}" srcOrd="0" destOrd="0" presId="urn:microsoft.com/office/officeart/2008/layout/VerticalCurvedList"/>
    <dgm:cxn modelId="{1023E884-AE29-40DD-A88C-35859AA2E332}" type="presOf" srcId="{87A3A94E-8680-451E-8325-77EB5E9EE9EF}" destId="{22062EE9-586A-4ADD-ADA9-44643CB17E1C}" srcOrd="0" destOrd="0" presId="urn:microsoft.com/office/officeart/2008/layout/VerticalCurvedList"/>
    <dgm:cxn modelId="{C4999E51-6216-43F8-BAAA-9D8F92E511E9}" srcId="{23C93011-4F1F-4953-A99C-8661E372BD57}" destId="{87A3A94E-8680-451E-8325-77EB5E9EE9EF}" srcOrd="1" destOrd="0" parTransId="{52D91261-10C1-4B29-B519-302D6B24C7B1}" sibTransId="{9507F641-6576-4832-8985-F8B493649C3B}"/>
    <dgm:cxn modelId="{B4069FB5-ED20-4311-8075-6258EABA2424}" type="presOf" srcId="{23C93011-4F1F-4953-A99C-8661E372BD57}" destId="{FBB59340-D22B-4EAB-AAF9-F367D34D4726}" srcOrd="0" destOrd="0" presId="urn:microsoft.com/office/officeart/2008/layout/VerticalCurvedList"/>
    <dgm:cxn modelId="{D70839BF-67F8-4222-BDDB-355342450FC7}" type="presOf" srcId="{0A4D5AD6-64FE-4B7A-B2B0-ADCCB18D4FAA}" destId="{96EE1C78-459E-4A54-B58D-7247C0D3035C}" srcOrd="0" destOrd="0" presId="urn:microsoft.com/office/officeart/2008/layout/VerticalCurvedList"/>
    <dgm:cxn modelId="{B62B16AF-8225-4B94-9547-F2AE188888AA}" type="presOf" srcId="{60B2D839-F6E7-4426-9D1F-F7E02B02CDCE}" destId="{90EDA51A-37A7-43FF-8E6B-853E42D146C0}" srcOrd="0" destOrd="0" presId="urn:microsoft.com/office/officeart/2008/layout/VerticalCurvedList"/>
    <dgm:cxn modelId="{5C46CEB5-3BC2-4BC6-8746-B3501EC1B08C}" srcId="{23C93011-4F1F-4953-A99C-8661E372BD57}" destId="{60B2D839-F6E7-4426-9D1F-F7E02B02CDCE}" srcOrd="3" destOrd="0" parTransId="{5995C534-C231-4CE7-9FE3-7DBF3F71DDA0}" sibTransId="{41A204C3-AB90-4A30-B35A-B170EB256706}"/>
    <dgm:cxn modelId="{5A74581A-2044-456E-9348-33C9D65D06EC}" type="presParOf" srcId="{FBB59340-D22B-4EAB-AAF9-F367D34D4726}" destId="{74C17CE9-5114-4D48-80EA-9B8623E20499}" srcOrd="0" destOrd="0" presId="urn:microsoft.com/office/officeart/2008/layout/VerticalCurvedList"/>
    <dgm:cxn modelId="{402B4833-D5A9-43BD-BF37-488F49E8F15A}" type="presParOf" srcId="{74C17CE9-5114-4D48-80EA-9B8623E20499}" destId="{4F29D0CE-A488-4600-A125-7252BD8BCBBB}" srcOrd="0" destOrd="0" presId="urn:microsoft.com/office/officeart/2008/layout/VerticalCurvedList"/>
    <dgm:cxn modelId="{82BBD5BC-D0E8-4516-9727-174652F46FA8}" type="presParOf" srcId="{4F29D0CE-A488-4600-A125-7252BD8BCBBB}" destId="{2A0EA493-8AD0-4309-AE51-A8816F4B178F}" srcOrd="0" destOrd="0" presId="urn:microsoft.com/office/officeart/2008/layout/VerticalCurvedList"/>
    <dgm:cxn modelId="{792DF3EE-91C4-4B9D-91A5-1BFC0D52C37C}" type="presParOf" srcId="{4F29D0CE-A488-4600-A125-7252BD8BCBBB}" destId="{96EE1C78-459E-4A54-B58D-7247C0D3035C}" srcOrd="1" destOrd="0" presId="urn:microsoft.com/office/officeart/2008/layout/VerticalCurvedList"/>
    <dgm:cxn modelId="{B9D33854-0CA9-4FAE-847C-6B725E56E260}" type="presParOf" srcId="{4F29D0CE-A488-4600-A125-7252BD8BCBBB}" destId="{56213E18-560F-48E1-AB1C-04030A5E9C2C}" srcOrd="2" destOrd="0" presId="urn:microsoft.com/office/officeart/2008/layout/VerticalCurvedList"/>
    <dgm:cxn modelId="{A52525C3-D8EC-4F8B-A9D2-74668B744112}" type="presParOf" srcId="{4F29D0CE-A488-4600-A125-7252BD8BCBBB}" destId="{467BB2C7-6999-4697-B18C-81AA18B8B8A7}" srcOrd="3" destOrd="0" presId="urn:microsoft.com/office/officeart/2008/layout/VerticalCurvedList"/>
    <dgm:cxn modelId="{C3E234F0-4AF1-4C2B-962E-91F8F9AB2D24}" type="presParOf" srcId="{74C17CE9-5114-4D48-80EA-9B8623E20499}" destId="{58F9A94B-A9DC-48FD-BCE0-201738C76D59}" srcOrd="1" destOrd="0" presId="urn:microsoft.com/office/officeart/2008/layout/VerticalCurvedList"/>
    <dgm:cxn modelId="{F4873F04-B9F7-4A7A-9CEA-965E87DACDC1}" type="presParOf" srcId="{74C17CE9-5114-4D48-80EA-9B8623E20499}" destId="{55F0A8B8-926D-47D6-B40E-A214C3B543DE}" srcOrd="2" destOrd="0" presId="urn:microsoft.com/office/officeart/2008/layout/VerticalCurvedList"/>
    <dgm:cxn modelId="{144B6AA9-8ED9-41F5-96E2-52D20C1E5A26}" type="presParOf" srcId="{55F0A8B8-926D-47D6-B40E-A214C3B543DE}" destId="{8E8B34BD-6476-48EE-8C47-AF4A0AA4B4C6}" srcOrd="0" destOrd="0" presId="urn:microsoft.com/office/officeart/2008/layout/VerticalCurvedList"/>
    <dgm:cxn modelId="{1C078ACE-07F5-4D0F-A093-B1532B1CE1EB}" type="presParOf" srcId="{74C17CE9-5114-4D48-80EA-9B8623E20499}" destId="{22062EE9-586A-4ADD-ADA9-44643CB17E1C}" srcOrd="3" destOrd="0" presId="urn:microsoft.com/office/officeart/2008/layout/VerticalCurvedList"/>
    <dgm:cxn modelId="{0DFFB5B1-FC2D-4ABD-A9D5-D1B7802CC172}" type="presParOf" srcId="{74C17CE9-5114-4D48-80EA-9B8623E20499}" destId="{F76D05D3-1C14-4E08-8588-9FDAC5F91115}" srcOrd="4" destOrd="0" presId="urn:microsoft.com/office/officeart/2008/layout/VerticalCurvedList"/>
    <dgm:cxn modelId="{0B831DCD-B3B6-48B6-BB4B-A86160C9D9C9}" type="presParOf" srcId="{F76D05D3-1C14-4E08-8588-9FDAC5F91115}" destId="{E16DE70A-9A08-44D1-BC2F-41EED5EFAD3C}" srcOrd="0" destOrd="0" presId="urn:microsoft.com/office/officeart/2008/layout/VerticalCurvedList"/>
    <dgm:cxn modelId="{A044C736-B099-44C0-8274-CCFFAE5D0701}" type="presParOf" srcId="{74C17CE9-5114-4D48-80EA-9B8623E20499}" destId="{BB01F2F9-A2C1-4CA3-86C7-791FE9B35927}" srcOrd="5" destOrd="0" presId="urn:microsoft.com/office/officeart/2008/layout/VerticalCurvedList"/>
    <dgm:cxn modelId="{C6D1BAE3-D384-4FB2-ABBF-C0D0D35BC7F4}" type="presParOf" srcId="{74C17CE9-5114-4D48-80EA-9B8623E20499}" destId="{FE042349-0FB5-4C04-85FB-AA4BA93219B4}" srcOrd="6" destOrd="0" presId="urn:microsoft.com/office/officeart/2008/layout/VerticalCurvedList"/>
    <dgm:cxn modelId="{898422BA-A98F-4FDA-BC18-1E19827FE201}" type="presParOf" srcId="{FE042349-0FB5-4C04-85FB-AA4BA93219B4}" destId="{4ED13E7B-79FB-4257-99CA-316684EF16F6}" srcOrd="0" destOrd="0" presId="urn:microsoft.com/office/officeart/2008/layout/VerticalCurvedList"/>
    <dgm:cxn modelId="{C816B281-EA1B-4C5B-8B48-42E500497314}" type="presParOf" srcId="{74C17CE9-5114-4D48-80EA-9B8623E20499}" destId="{90EDA51A-37A7-43FF-8E6B-853E42D146C0}" srcOrd="7" destOrd="0" presId="urn:microsoft.com/office/officeart/2008/layout/VerticalCurvedList"/>
    <dgm:cxn modelId="{B2A42F30-991B-4544-B9DF-CA54EB7C4204}" type="presParOf" srcId="{74C17CE9-5114-4D48-80EA-9B8623E20499}" destId="{ED80D468-221C-4042-8F58-34428319B343}" srcOrd="8" destOrd="0" presId="urn:microsoft.com/office/officeart/2008/layout/VerticalCurvedList"/>
    <dgm:cxn modelId="{0A20F88F-05B9-45B7-BC10-A71EEF2959C3}" type="presParOf" srcId="{ED80D468-221C-4042-8F58-34428319B343}" destId="{FC0E501D-BAC2-4E99-9787-D93D82534B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092C6-7068-4BBF-9E3F-7F25F57911FA}" type="doc">
      <dgm:prSet loTypeId="urn:microsoft.com/office/officeart/2005/8/layout/cycle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240FDF-C2A8-4966-87D4-CE94CC03E191}">
      <dgm:prSet custT="1"/>
      <dgm:spPr/>
      <dgm:t>
        <a:bodyPr/>
        <a:lstStyle/>
        <a:p>
          <a:pPr rtl="0"/>
          <a:r>
            <a:rPr lang="ru-RU" sz="1400" i="1" dirty="0" smtClean="0"/>
            <a:t>- разработку новых форм коммуникации;</a:t>
          </a:r>
          <a:endParaRPr lang="ru-RU" sz="1400" i="1" dirty="0"/>
        </a:p>
      </dgm:t>
    </dgm:pt>
    <dgm:pt modelId="{529AE7D5-7B71-439D-B802-A5FE548951E9}" type="parTrans" cxnId="{83ECC688-64B0-4EC5-98CB-88B248377808}">
      <dgm:prSet/>
      <dgm:spPr/>
      <dgm:t>
        <a:bodyPr/>
        <a:lstStyle/>
        <a:p>
          <a:endParaRPr lang="ru-RU"/>
        </a:p>
      </dgm:t>
    </dgm:pt>
    <dgm:pt modelId="{2933BB56-6A7B-4A57-8F46-DCB950D5911D}" type="sibTrans" cxnId="{83ECC688-64B0-4EC5-98CB-88B248377808}">
      <dgm:prSet/>
      <dgm:spPr/>
      <dgm:t>
        <a:bodyPr/>
        <a:lstStyle/>
        <a:p>
          <a:endParaRPr lang="ru-RU"/>
        </a:p>
      </dgm:t>
    </dgm:pt>
    <dgm:pt modelId="{3729B754-E68B-4803-B02B-3A6B065C9BB1}">
      <dgm:prSet/>
      <dgm:spPr/>
      <dgm:t>
        <a:bodyPr/>
        <a:lstStyle/>
        <a:p>
          <a:pPr rtl="0"/>
          <a:r>
            <a:rPr lang="ru-RU" i="1" dirty="0" smtClean="0"/>
            <a:t>- создание качественного медиа и дизайна;</a:t>
          </a:r>
          <a:endParaRPr lang="ru-RU" dirty="0"/>
        </a:p>
      </dgm:t>
    </dgm:pt>
    <dgm:pt modelId="{70567FA3-7B2D-4439-9B2B-7B0F1B366B59}" type="parTrans" cxnId="{EAFFDBF4-979A-4674-AC38-B403FB37DDE7}">
      <dgm:prSet/>
      <dgm:spPr/>
      <dgm:t>
        <a:bodyPr/>
        <a:lstStyle/>
        <a:p>
          <a:endParaRPr lang="ru-RU"/>
        </a:p>
      </dgm:t>
    </dgm:pt>
    <dgm:pt modelId="{E6A5F32F-17A1-42B1-9EF8-1700C733206A}" type="sibTrans" cxnId="{EAFFDBF4-979A-4674-AC38-B403FB37DDE7}">
      <dgm:prSet/>
      <dgm:spPr/>
      <dgm:t>
        <a:bodyPr/>
        <a:lstStyle/>
        <a:p>
          <a:endParaRPr lang="ru-RU"/>
        </a:p>
      </dgm:t>
    </dgm:pt>
    <dgm:pt modelId="{FC14D905-51F4-41EC-88C3-563846834937}">
      <dgm:prSet/>
      <dgm:spPr/>
      <dgm:t>
        <a:bodyPr/>
        <a:lstStyle/>
        <a:p>
          <a:pPr rtl="0"/>
          <a:r>
            <a:rPr lang="ru-RU" i="1" dirty="0" smtClean="0"/>
            <a:t>- привлечение сообществ </a:t>
          </a:r>
          <a:r>
            <a:rPr lang="ru-RU" i="1" dirty="0" err="1" smtClean="0"/>
            <a:t>блогеров</a:t>
          </a:r>
          <a:r>
            <a:rPr lang="ru-RU" i="1" dirty="0" smtClean="0"/>
            <a:t> и местных средств массовой информации;</a:t>
          </a:r>
          <a:endParaRPr lang="ru-RU" dirty="0"/>
        </a:p>
      </dgm:t>
    </dgm:pt>
    <dgm:pt modelId="{675431DE-9CE5-4D2D-8FA3-0D47CAF96962}" type="parTrans" cxnId="{D7EB15DD-4341-4176-86D6-B9904855D753}">
      <dgm:prSet/>
      <dgm:spPr/>
      <dgm:t>
        <a:bodyPr/>
        <a:lstStyle/>
        <a:p>
          <a:endParaRPr lang="ru-RU"/>
        </a:p>
      </dgm:t>
    </dgm:pt>
    <dgm:pt modelId="{E1344A22-B76A-4EB7-BFD4-804F23D277B1}" type="sibTrans" cxnId="{D7EB15DD-4341-4176-86D6-B9904855D753}">
      <dgm:prSet/>
      <dgm:spPr/>
      <dgm:t>
        <a:bodyPr/>
        <a:lstStyle/>
        <a:p>
          <a:endParaRPr lang="ru-RU"/>
        </a:p>
      </dgm:t>
    </dgm:pt>
    <dgm:pt modelId="{641BC5B3-54AA-4CC3-B25A-297BAEB6670A}">
      <dgm:prSet custT="1"/>
      <dgm:spPr/>
      <dgm:t>
        <a:bodyPr/>
        <a:lstStyle/>
        <a:p>
          <a:pPr rtl="0"/>
          <a:endParaRPr lang="ru-RU" sz="1200" i="1" dirty="0" smtClean="0"/>
        </a:p>
        <a:p>
          <a:pPr rtl="0"/>
          <a:r>
            <a:rPr lang="ru-RU" sz="1200" i="1" dirty="0" smtClean="0"/>
            <a:t>- создание в библиотеке условий для регулярных встреч с ветеранами, людьми старшего поколения, для живого общения и знакомства с документами, подтверждающими реальность военных событий.</a:t>
          </a:r>
          <a:endParaRPr lang="ru-RU" sz="1200" dirty="0"/>
        </a:p>
      </dgm:t>
    </dgm:pt>
    <dgm:pt modelId="{22B807EB-7BFD-4AEE-9324-85A9D120C93C}" type="parTrans" cxnId="{39ECDF61-0900-41C4-96DF-0C0530AB16A3}">
      <dgm:prSet/>
      <dgm:spPr/>
      <dgm:t>
        <a:bodyPr/>
        <a:lstStyle/>
        <a:p>
          <a:endParaRPr lang="ru-RU"/>
        </a:p>
      </dgm:t>
    </dgm:pt>
    <dgm:pt modelId="{26A33968-3648-44B7-AE65-2BE8620FB6E1}" type="sibTrans" cxnId="{39ECDF61-0900-41C4-96DF-0C0530AB16A3}">
      <dgm:prSet/>
      <dgm:spPr/>
      <dgm:t>
        <a:bodyPr/>
        <a:lstStyle/>
        <a:p>
          <a:endParaRPr lang="ru-RU"/>
        </a:p>
      </dgm:t>
    </dgm:pt>
    <dgm:pt modelId="{AAA8A368-5E55-4F48-8051-34EF6B067BA7}">
      <dgm:prSet custT="1"/>
      <dgm:spPr/>
    </dgm:pt>
    <dgm:pt modelId="{EEF168CD-743C-452E-9E25-161EFB9016CD}" type="parTrans" cxnId="{3A31F4BE-C80D-487C-8E5F-FC3A25039167}">
      <dgm:prSet/>
      <dgm:spPr/>
      <dgm:t>
        <a:bodyPr/>
        <a:lstStyle/>
        <a:p>
          <a:endParaRPr lang="ru-RU"/>
        </a:p>
      </dgm:t>
    </dgm:pt>
    <dgm:pt modelId="{C0C743C0-6CA5-43D8-9CA9-0391AD92BC72}" type="sibTrans" cxnId="{3A31F4BE-C80D-487C-8E5F-FC3A25039167}">
      <dgm:prSet/>
      <dgm:spPr/>
      <dgm:t>
        <a:bodyPr/>
        <a:lstStyle/>
        <a:p>
          <a:endParaRPr lang="ru-RU"/>
        </a:p>
      </dgm:t>
    </dgm:pt>
    <dgm:pt modelId="{20E24BAE-4650-461C-91AA-DD44256DABD8}">
      <dgm:prSet custT="1"/>
      <dgm:spPr/>
    </dgm:pt>
    <dgm:pt modelId="{3583F704-9E57-42C5-BFA2-65282840B07A}" type="parTrans" cxnId="{312C91E5-D6C1-4F10-A2FF-293C3623D33A}">
      <dgm:prSet/>
      <dgm:spPr/>
      <dgm:t>
        <a:bodyPr/>
        <a:lstStyle/>
        <a:p>
          <a:endParaRPr lang="ru-RU"/>
        </a:p>
      </dgm:t>
    </dgm:pt>
    <dgm:pt modelId="{1C3C32E4-9873-4E6F-BCB7-1699592BC4FE}" type="sibTrans" cxnId="{312C91E5-D6C1-4F10-A2FF-293C3623D33A}">
      <dgm:prSet/>
      <dgm:spPr/>
      <dgm:t>
        <a:bodyPr/>
        <a:lstStyle/>
        <a:p>
          <a:endParaRPr lang="ru-RU"/>
        </a:p>
      </dgm:t>
    </dgm:pt>
    <dgm:pt modelId="{E7069E9F-52F2-4A34-8F58-167D89B4987A}" type="pres">
      <dgm:prSet presAssocID="{B35092C6-7068-4BBF-9E3F-7F25F57911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B1ABD9C-6A9F-426F-94A1-6D943F11AA97}" type="pres">
      <dgm:prSet presAssocID="{B35092C6-7068-4BBF-9E3F-7F25F57911FA}" presName="children" presStyleCnt="0"/>
      <dgm:spPr/>
    </dgm:pt>
    <dgm:pt modelId="{48B1D5A4-83C7-4D39-877D-3205E8EF35EF}" type="pres">
      <dgm:prSet presAssocID="{B35092C6-7068-4BBF-9E3F-7F25F57911FA}" presName="childPlaceholder" presStyleCnt="0"/>
      <dgm:spPr/>
    </dgm:pt>
    <dgm:pt modelId="{12B290B6-D259-44F6-BA52-A74F01D57D91}" type="pres">
      <dgm:prSet presAssocID="{B35092C6-7068-4BBF-9E3F-7F25F57911FA}" presName="circle" presStyleCnt="0"/>
      <dgm:spPr/>
    </dgm:pt>
    <dgm:pt modelId="{F9AD6395-37A7-42E0-86E5-F4DF46A87667}" type="pres">
      <dgm:prSet presAssocID="{B35092C6-7068-4BBF-9E3F-7F25F57911F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6F04E24-0967-432C-B582-BF63EC6B57EA}" type="pres">
      <dgm:prSet presAssocID="{B35092C6-7068-4BBF-9E3F-7F25F57911F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C06DEB-DE24-412B-8FC8-9EFCC8DB0DA9}" type="pres">
      <dgm:prSet presAssocID="{B35092C6-7068-4BBF-9E3F-7F25F57911F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5A9327C-255F-43CF-9737-F42688BAF83F}" type="pres">
      <dgm:prSet presAssocID="{B35092C6-7068-4BBF-9E3F-7F25F57911F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B1A1934-15AE-4247-9A7D-9B85B6083083}" type="pres">
      <dgm:prSet presAssocID="{B35092C6-7068-4BBF-9E3F-7F25F57911FA}" presName="quadrantPlaceholder" presStyleCnt="0"/>
      <dgm:spPr/>
    </dgm:pt>
    <dgm:pt modelId="{6BD4D2B1-FB2E-404A-9A08-2EA38A20B01F}" type="pres">
      <dgm:prSet presAssocID="{B35092C6-7068-4BBF-9E3F-7F25F57911FA}" presName="center1" presStyleLbl="fgShp" presStyleIdx="0" presStyleCnt="2" custScaleX="56860" custScaleY="60621" custLinFactX="585457" custLinFactY="-100000" custLinFactNeighborX="600000" custLinFactNeighborY="-129855"/>
      <dgm:spPr/>
    </dgm:pt>
    <dgm:pt modelId="{AF61A422-811E-4F1E-8B20-7A4670D97902}" type="pres">
      <dgm:prSet presAssocID="{B35092C6-7068-4BBF-9E3F-7F25F57911FA}" presName="center2" presStyleLbl="fgShp" presStyleIdx="1" presStyleCnt="2" custScaleX="58585" custScaleY="15298" custLinFactX="600000" custLinFactY="-128072" custLinFactNeighborX="606995" custLinFactNeighborY="-200000"/>
      <dgm:spPr/>
    </dgm:pt>
  </dgm:ptLst>
  <dgm:cxnLst>
    <dgm:cxn modelId="{125801B9-52A0-493D-9D03-DFBAA377126E}" type="presOf" srcId="{641BC5B3-54AA-4CC3-B25A-297BAEB6670A}" destId="{45A9327C-255F-43CF-9737-F42688BAF83F}" srcOrd="0" destOrd="0" presId="urn:microsoft.com/office/officeart/2005/8/layout/cycle4"/>
    <dgm:cxn modelId="{3A31F4BE-C80D-487C-8E5F-FC3A25039167}" srcId="{B35092C6-7068-4BBF-9E3F-7F25F57911FA}" destId="{AAA8A368-5E55-4F48-8051-34EF6B067BA7}" srcOrd="4" destOrd="0" parTransId="{EEF168CD-743C-452E-9E25-161EFB9016CD}" sibTransId="{C0C743C0-6CA5-43D8-9CA9-0391AD92BC72}"/>
    <dgm:cxn modelId="{26414474-7886-47A7-AAD4-C58AC8B73F64}" type="presOf" srcId="{B35092C6-7068-4BBF-9E3F-7F25F57911FA}" destId="{E7069E9F-52F2-4A34-8F58-167D89B4987A}" srcOrd="0" destOrd="0" presId="urn:microsoft.com/office/officeart/2005/8/layout/cycle4"/>
    <dgm:cxn modelId="{48084121-DE6C-417E-BEC6-4F15E874B3A8}" type="presOf" srcId="{3E240FDF-C2A8-4966-87D4-CE94CC03E191}" destId="{F9AD6395-37A7-42E0-86E5-F4DF46A87667}" srcOrd="0" destOrd="0" presId="urn:microsoft.com/office/officeart/2005/8/layout/cycle4"/>
    <dgm:cxn modelId="{D7EB15DD-4341-4176-86D6-B9904855D753}" srcId="{B35092C6-7068-4BBF-9E3F-7F25F57911FA}" destId="{FC14D905-51F4-41EC-88C3-563846834937}" srcOrd="2" destOrd="0" parTransId="{675431DE-9CE5-4D2D-8FA3-0D47CAF96962}" sibTransId="{E1344A22-B76A-4EB7-BFD4-804F23D277B1}"/>
    <dgm:cxn modelId="{EAFFDBF4-979A-4674-AC38-B403FB37DDE7}" srcId="{B35092C6-7068-4BBF-9E3F-7F25F57911FA}" destId="{3729B754-E68B-4803-B02B-3A6B065C9BB1}" srcOrd="1" destOrd="0" parTransId="{70567FA3-7B2D-4439-9B2B-7B0F1B366B59}" sibTransId="{E6A5F32F-17A1-42B1-9EF8-1700C733206A}"/>
    <dgm:cxn modelId="{0371544A-7B22-4D90-845B-FAEE03E804D3}" type="presOf" srcId="{FC14D905-51F4-41EC-88C3-563846834937}" destId="{8AC06DEB-DE24-412B-8FC8-9EFCC8DB0DA9}" srcOrd="0" destOrd="0" presId="urn:microsoft.com/office/officeart/2005/8/layout/cycle4"/>
    <dgm:cxn modelId="{39ECDF61-0900-41C4-96DF-0C0530AB16A3}" srcId="{B35092C6-7068-4BBF-9E3F-7F25F57911FA}" destId="{641BC5B3-54AA-4CC3-B25A-297BAEB6670A}" srcOrd="3" destOrd="0" parTransId="{22B807EB-7BFD-4AEE-9324-85A9D120C93C}" sibTransId="{26A33968-3648-44B7-AE65-2BE8620FB6E1}"/>
    <dgm:cxn modelId="{83ECC688-64B0-4EC5-98CB-88B248377808}" srcId="{B35092C6-7068-4BBF-9E3F-7F25F57911FA}" destId="{3E240FDF-C2A8-4966-87D4-CE94CC03E191}" srcOrd="0" destOrd="0" parTransId="{529AE7D5-7B71-439D-B802-A5FE548951E9}" sibTransId="{2933BB56-6A7B-4A57-8F46-DCB950D5911D}"/>
    <dgm:cxn modelId="{697714C4-6B4F-41BE-8EAE-96BD95A6A90C}" type="presOf" srcId="{3729B754-E68B-4803-B02B-3A6B065C9BB1}" destId="{96F04E24-0967-432C-B582-BF63EC6B57EA}" srcOrd="0" destOrd="0" presId="urn:microsoft.com/office/officeart/2005/8/layout/cycle4"/>
    <dgm:cxn modelId="{312C91E5-D6C1-4F10-A2FF-293C3623D33A}" srcId="{B35092C6-7068-4BBF-9E3F-7F25F57911FA}" destId="{20E24BAE-4650-461C-91AA-DD44256DABD8}" srcOrd="5" destOrd="0" parTransId="{3583F704-9E57-42C5-BFA2-65282840B07A}" sibTransId="{1C3C32E4-9873-4E6F-BCB7-1699592BC4FE}"/>
    <dgm:cxn modelId="{8FC44519-4A77-49B0-98BC-20A5358C6F9C}" type="presParOf" srcId="{E7069E9F-52F2-4A34-8F58-167D89B4987A}" destId="{8B1ABD9C-6A9F-426F-94A1-6D943F11AA97}" srcOrd="0" destOrd="0" presId="urn:microsoft.com/office/officeart/2005/8/layout/cycle4"/>
    <dgm:cxn modelId="{4234DA73-4798-409A-82AA-36C8AB392583}" type="presParOf" srcId="{8B1ABD9C-6A9F-426F-94A1-6D943F11AA97}" destId="{48B1D5A4-83C7-4D39-877D-3205E8EF35EF}" srcOrd="0" destOrd="0" presId="urn:microsoft.com/office/officeart/2005/8/layout/cycle4"/>
    <dgm:cxn modelId="{EF473175-EB98-4F52-9755-4B26F262470C}" type="presParOf" srcId="{E7069E9F-52F2-4A34-8F58-167D89B4987A}" destId="{12B290B6-D259-44F6-BA52-A74F01D57D91}" srcOrd="1" destOrd="0" presId="urn:microsoft.com/office/officeart/2005/8/layout/cycle4"/>
    <dgm:cxn modelId="{338A87A8-8198-45D6-8689-57977BB7A9FA}" type="presParOf" srcId="{12B290B6-D259-44F6-BA52-A74F01D57D91}" destId="{F9AD6395-37A7-42E0-86E5-F4DF46A87667}" srcOrd="0" destOrd="0" presId="urn:microsoft.com/office/officeart/2005/8/layout/cycle4"/>
    <dgm:cxn modelId="{D1BB78D5-249B-426D-A36D-10047D52FC93}" type="presParOf" srcId="{12B290B6-D259-44F6-BA52-A74F01D57D91}" destId="{96F04E24-0967-432C-B582-BF63EC6B57EA}" srcOrd="1" destOrd="0" presId="urn:microsoft.com/office/officeart/2005/8/layout/cycle4"/>
    <dgm:cxn modelId="{8903CC8C-312C-4E79-8ED7-570AEDF9A141}" type="presParOf" srcId="{12B290B6-D259-44F6-BA52-A74F01D57D91}" destId="{8AC06DEB-DE24-412B-8FC8-9EFCC8DB0DA9}" srcOrd="2" destOrd="0" presId="urn:microsoft.com/office/officeart/2005/8/layout/cycle4"/>
    <dgm:cxn modelId="{67641C0D-00D5-44E3-82CD-CD4DE4B74FDB}" type="presParOf" srcId="{12B290B6-D259-44F6-BA52-A74F01D57D91}" destId="{45A9327C-255F-43CF-9737-F42688BAF83F}" srcOrd="3" destOrd="0" presId="urn:microsoft.com/office/officeart/2005/8/layout/cycle4"/>
    <dgm:cxn modelId="{1560D2FE-F89B-4540-BC27-3850B0172DB4}" type="presParOf" srcId="{12B290B6-D259-44F6-BA52-A74F01D57D91}" destId="{9B1A1934-15AE-4247-9A7D-9B85B6083083}" srcOrd="4" destOrd="0" presId="urn:microsoft.com/office/officeart/2005/8/layout/cycle4"/>
    <dgm:cxn modelId="{F3E36208-6980-4AA7-A9F7-B0B27BB030F7}" type="presParOf" srcId="{E7069E9F-52F2-4A34-8F58-167D89B4987A}" destId="{6BD4D2B1-FB2E-404A-9A08-2EA38A20B01F}" srcOrd="2" destOrd="0" presId="urn:microsoft.com/office/officeart/2005/8/layout/cycle4"/>
    <dgm:cxn modelId="{21455D9B-42F8-49CA-8B64-E609BDE88E84}" type="presParOf" srcId="{E7069E9F-52F2-4A34-8F58-167D89B4987A}" destId="{AF61A422-811E-4F1E-8B20-7A4670D9790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206FB0-D21F-4CAB-BBB8-002B60A57368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4C99AD-A48B-4ECD-9215-9BC43DE2C9AC}">
      <dgm:prSet custT="1"/>
      <dgm:spPr/>
      <dgm:t>
        <a:bodyPr/>
        <a:lstStyle/>
        <a:p>
          <a:pPr rtl="0"/>
          <a:r>
            <a:rPr lang="ru-RU" sz="1400" i="1" dirty="0" smtClean="0"/>
            <a:t>куратор (возможно удаленно) с образованием в области медиа и дизайна</a:t>
          </a:r>
          <a:r>
            <a:rPr lang="ru-RU" sz="1400" i="1" dirty="0" smtClean="0"/>
            <a:t> </a:t>
          </a:r>
          <a:endParaRPr lang="ru-RU" sz="1400" dirty="0"/>
        </a:p>
      </dgm:t>
    </dgm:pt>
    <dgm:pt modelId="{854525C1-42F9-4229-89DA-4A9BC4017685}" type="parTrans" cxnId="{3F949E6D-A6EC-418A-A59E-C599E9143F74}">
      <dgm:prSet/>
      <dgm:spPr/>
      <dgm:t>
        <a:bodyPr/>
        <a:lstStyle/>
        <a:p>
          <a:endParaRPr lang="ru-RU"/>
        </a:p>
      </dgm:t>
    </dgm:pt>
    <dgm:pt modelId="{AB4238E3-CCF2-4789-B556-C5D19DABEC17}" type="sibTrans" cxnId="{3F949E6D-A6EC-418A-A59E-C599E9143F74}">
      <dgm:prSet/>
      <dgm:spPr/>
      <dgm:t>
        <a:bodyPr/>
        <a:lstStyle/>
        <a:p>
          <a:endParaRPr lang="ru-RU"/>
        </a:p>
      </dgm:t>
    </dgm:pt>
    <dgm:pt modelId="{0555320B-B611-43A9-96D3-F5E0F4870D6C}">
      <dgm:prSet custT="1"/>
      <dgm:spPr/>
      <dgm:t>
        <a:bodyPr/>
        <a:lstStyle/>
        <a:p>
          <a:pPr rtl="0"/>
          <a:r>
            <a:rPr lang="ru-RU" sz="1400" i="1" dirty="0" smtClean="0"/>
            <a:t>современный компьютер с установленными в него программами для обработки и монтажа фото и видео материалов, штатив</a:t>
          </a:r>
          <a:endParaRPr lang="ru-RU" sz="1400" dirty="0"/>
        </a:p>
      </dgm:t>
    </dgm:pt>
    <dgm:pt modelId="{077FC083-ED97-44F9-90B7-ED2C75A1BEFA}" type="parTrans" cxnId="{36C81C59-BCFA-4E56-A254-6024C34A9341}">
      <dgm:prSet/>
      <dgm:spPr/>
      <dgm:t>
        <a:bodyPr/>
        <a:lstStyle/>
        <a:p>
          <a:endParaRPr lang="ru-RU"/>
        </a:p>
      </dgm:t>
    </dgm:pt>
    <dgm:pt modelId="{2E023892-1CE9-4E16-BC71-B2F40C9F4566}" type="sibTrans" cxnId="{36C81C59-BCFA-4E56-A254-6024C34A9341}">
      <dgm:prSet/>
      <dgm:spPr/>
      <dgm:t>
        <a:bodyPr/>
        <a:lstStyle/>
        <a:p>
          <a:endParaRPr lang="ru-RU"/>
        </a:p>
      </dgm:t>
    </dgm:pt>
    <dgm:pt modelId="{229CFB0F-D547-4520-8736-1102B2ED68BC}">
      <dgm:prSet custT="1"/>
      <dgm:spPr/>
      <dgm:t>
        <a:bodyPr/>
        <a:lstStyle/>
        <a:p>
          <a:pPr rtl="0"/>
          <a:r>
            <a:rPr lang="ru-RU" sz="1400" i="1" dirty="0" smtClean="0"/>
            <a:t>видеокамера с фотоаппаратом </a:t>
          </a:r>
          <a:endParaRPr lang="ru-RU" sz="1400" i="1" dirty="0"/>
        </a:p>
      </dgm:t>
    </dgm:pt>
    <dgm:pt modelId="{7E2D8DBE-2C7E-47DD-8F33-AC77A8735F6D}" type="parTrans" cxnId="{945328D3-416E-4D0E-8771-5098BD903363}">
      <dgm:prSet/>
      <dgm:spPr/>
      <dgm:t>
        <a:bodyPr/>
        <a:lstStyle/>
        <a:p>
          <a:endParaRPr lang="ru-RU"/>
        </a:p>
      </dgm:t>
    </dgm:pt>
    <dgm:pt modelId="{588991F4-358C-418F-A385-C101366095AD}" type="sibTrans" cxnId="{945328D3-416E-4D0E-8771-5098BD903363}">
      <dgm:prSet/>
      <dgm:spPr/>
      <dgm:t>
        <a:bodyPr/>
        <a:lstStyle/>
        <a:p>
          <a:endParaRPr lang="ru-RU"/>
        </a:p>
      </dgm:t>
    </dgm:pt>
    <dgm:pt modelId="{C3455E5D-5E73-4EF8-A4E4-739E27B141A5}">
      <dgm:prSet custT="1"/>
      <dgm:spPr/>
      <dgm:t>
        <a:bodyPr/>
        <a:lstStyle/>
        <a:p>
          <a:pPr rtl="0"/>
          <a:r>
            <a:rPr lang="ru-RU" sz="1400" i="1" dirty="0" smtClean="0"/>
            <a:t>штатив</a:t>
          </a:r>
          <a:endParaRPr lang="ru-RU" sz="1400" i="1" dirty="0"/>
        </a:p>
      </dgm:t>
    </dgm:pt>
    <dgm:pt modelId="{A642BEBC-7436-445F-A988-AC68E8991EE0}" type="parTrans" cxnId="{04C1987D-C249-4C55-B0AB-B5F5ADCF5307}">
      <dgm:prSet/>
      <dgm:spPr/>
      <dgm:t>
        <a:bodyPr/>
        <a:lstStyle/>
        <a:p>
          <a:endParaRPr lang="ru-RU"/>
        </a:p>
      </dgm:t>
    </dgm:pt>
    <dgm:pt modelId="{BC6D07D6-C675-4DF8-A0C8-E8E09BC260BD}" type="sibTrans" cxnId="{04C1987D-C249-4C55-B0AB-B5F5ADCF5307}">
      <dgm:prSet/>
      <dgm:spPr/>
      <dgm:t>
        <a:bodyPr/>
        <a:lstStyle/>
        <a:p>
          <a:endParaRPr lang="ru-RU"/>
        </a:p>
      </dgm:t>
    </dgm:pt>
    <dgm:pt modelId="{3BE64A93-66B5-4837-AF33-42E470ADE2A2}">
      <dgm:prSet custT="1"/>
      <dgm:spPr/>
      <dgm:t>
        <a:bodyPr/>
        <a:lstStyle/>
        <a:p>
          <a:pPr rtl="0"/>
          <a:r>
            <a:rPr lang="ru-RU" sz="1400" i="1" dirty="0" smtClean="0"/>
            <a:t>цветной принтер формата А3.</a:t>
          </a:r>
          <a:endParaRPr lang="ru-RU" sz="1400" i="1" dirty="0"/>
        </a:p>
      </dgm:t>
    </dgm:pt>
    <dgm:pt modelId="{C09BF2D9-9150-498F-B87D-03111B0E0D4E}" type="parTrans" cxnId="{FD43B7E0-CD67-4156-AAC3-DA64627C0E3F}">
      <dgm:prSet/>
      <dgm:spPr/>
      <dgm:t>
        <a:bodyPr/>
        <a:lstStyle/>
        <a:p>
          <a:endParaRPr lang="ru-RU"/>
        </a:p>
      </dgm:t>
    </dgm:pt>
    <dgm:pt modelId="{1EBFB584-0838-40A2-AEFF-3E88B18813FA}" type="sibTrans" cxnId="{FD43B7E0-CD67-4156-AAC3-DA64627C0E3F}">
      <dgm:prSet/>
      <dgm:spPr/>
      <dgm:t>
        <a:bodyPr/>
        <a:lstStyle/>
        <a:p>
          <a:endParaRPr lang="ru-RU"/>
        </a:p>
      </dgm:t>
    </dgm:pt>
    <dgm:pt modelId="{E206F3C5-2F37-4772-A75F-48A99B0DF616}">
      <dgm:prSet/>
      <dgm:spPr/>
    </dgm:pt>
    <dgm:pt modelId="{001949A4-22A3-4F18-BD0D-7EBACFEBAB88}" type="parTrans" cxnId="{A55C3FC7-DB73-4C1C-8FE9-5A821E35287E}">
      <dgm:prSet/>
      <dgm:spPr/>
      <dgm:t>
        <a:bodyPr/>
        <a:lstStyle/>
        <a:p>
          <a:endParaRPr lang="ru-RU"/>
        </a:p>
      </dgm:t>
    </dgm:pt>
    <dgm:pt modelId="{2687150C-330F-4C42-897E-C2AF08DCE56C}" type="sibTrans" cxnId="{A55C3FC7-DB73-4C1C-8FE9-5A821E35287E}">
      <dgm:prSet/>
      <dgm:spPr/>
      <dgm:t>
        <a:bodyPr/>
        <a:lstStyle/>
        <a:p>
          <a:endParaRPr lang="ru-RU"/>
        </a:p>
      </dgm:t>
    </dgm:pt>
    <dgm:pt modelId="{13FA7A4C-FD84-438D-A3AD-07FB4966F644}">
      <dgm:prSet/>
      <dgm:spPr/>
    </dgm:pt>
    <dgm:pt modelId="{DA33FD37-EC19-4629-8788-271E8ACE6065}" type="parTrans" cxnId="{BB0D6AD7-27FF-437C-A2E6-CC51888D8F49}">
      <dgm:prSet/>
      <dgm:spPr/>
      <dgm:t>
        <a:bodyPr/>
        <a:lstStyle/>
        <a:p>
          <a:endParaRPr lang="ru-RU"/>
        </a:p>
      </dgm:t>
    </dgm:pt>
    <dgm:pt modelId="{FA3F3125-4514-416C-9E38-FEFBC89D3EDD}" type="sibTrans" cxnId="{BB0D6AD7-27FF-437C-A2E6-CC51888D8F49}">
      <dgm:prSet/>
      <dgm:spPr/>
      <dgm:t>
        <a:bodyPr/>
        <a:lstStyle/>
        <a:p>
          <a:endParaRPr lang="ru-RU"/>
        </a:p>
      </dgm:t>
    </dgm:pt>
    <dgm:pt modelId="{D707F055-4DEE-46FC-931E-DB909B9131D5}">
      <dgm:prSet/>
      <dgm:spPr/>
      <dgm:t>
        <a:bodyPr/>
        <a:lstStyle/>
        <a:p>
          <a:pPr rtl="0"/>
          <a:endParaRPr lang="ru-RU"/>
        </a:p>
      </dgm:t>
    </dgm:pt>
    <dgm:pt modelId="{718FF892-B915-4046-AFF7-0BBCDA70298C}" type="parTrans" cxnId="{BCE3DA61-A3CE-45B5-981A-99F1183BA677}">
      <dgm:prSet/>
      <dgm:spPr/>
      <dgm:t>
        <a:bodyPr/>
        <a:lstStyle/>
        <a:p>
          <a:endParaRPr lang="ru-RU"/>
        </a:p>
      </dgm:t>
    </dgm:pt>
    <dgm:pt modelId="{CC6A36AB-3DB0-4D50-99E7-A7716FB20163}" type="sibTrans" cxnId="{BCE3DA61-A3CE-45B5-981A-99F1183BA677}">
      <dgm:prSet/>
      <dgm:spPr/>
      <dgm:t>
        <a:bodyPr/>
        <a:lstStyle/>
        <a:p>
          <a:endParaRPr lang="ru-RU"/>
        </a:p>
      </dgm:t>
    </dgm:pt>
    <dgm:pt modelId="{9730C905-2EF5-43D7-922D-3501B863BE98}" type="pres">
      <dgm:prSet presAssocID="{4F206FB0-D21F-4CAB-BBB8-002B60A57368}" presName="composite" presStyleCnt="0">
        <dgm:presLayoutVars>
          <dgm:chMax val="5"/>
          <dgm:dir/>
          <dgm:resizeHandles val="exact"/>
        </dgm:presLayoutVars>
      </dgm:prSet>
      <dgm:spPr/>
    </dgm:pt>
    <dgm:pt modelId="{A2E0A094-7230-4434-B892-A9E7D5FE1C4A}" type="pres">
      <dgm:prSet presAssocID="{AB4C99AD-A48B-4ECD-9215-9BC43DE2C9AC}" presName="circle1" presStyleLbl="lnNode1" presStyleIdx="0" presStyleCnt="5"/>
      <dgm:spPr/>
    </dgm:pt>
    <dgm:pt modelId="{D51F117F-B9E5-4FA5-BB21-C161800E8B93}" type="pres">
      <dgm:prSet presAssocID="{AB4C99AD-A48B-4ECD-9215-9BC43DE2C9AC}" presName="text1" presStyleLbl="revTx" presStyleIdx="0" presStyleCnt="5" custScaleX="155924" custLinFactNeighborX="29448" custLinFactNeighborY="-5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4A1C-420C-49A0-946A-DA3C761FB4E9}" type="pres">
      <dgm:prSet presAssocID="{AB4C99AD-A48B-4ECD-9215-9BC43DE2C9AC}" presName="line1" presStyleLbl="callout" presStyleIdx="0" presStyleCnt="10"/>
      <dgm:spPr/>
    </dgm:pt>
    <dgm:pt modelId="{A66FA229-60DB-4C6D-AB06-6E6A3B4C810B}" type="pres">
      <dgm:prSet presAssocID="{AB4C99AD-A48B-4ECD-9215-9BC43DE2C9AC}" presName="d1" presStyleLbl="callout" presStyleIdx="1" presStyleCnt="10"/>
      <dgm:spPr/>
    </dgm:pt>
    <dgm:pt modelId="{BC810862-42DF-4675-9414-A070E60B1A3A}" type="pres">
      <dgm:prSet presAssocID="{0555320B-B611-43A9-96D3-F5E0F4870D6C}" presName="circle2" presStyleLbl="lnNode1" presStyleIdx="1" presStyleCnt="5"/>
      <dgm:spPr/>
    </dgm:pt>
    <dgm:pt modelId="{C0668D5C-415D-4B2B-B41A-C81EE70708E6}" type="pres">
      <dgm:prSet presAssocID="{0555320B-B611-43A9-96D3-F5E0F4870D6C}" presName="text2" presStyleLbl="revTx" presStyleIdx="1" presStyleCnt="5" custScaleX="199547" custScaleY="161168" custLinFactNeighborX="62823" custLinFactNeighborY="-1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CB3A1-FED4-4657-82B4-3E0DAA6DE5E6}" type="pres">
      <dgm:prSet presAssocID="{0555320B-B611-43A9-96D3-F5E0F4870D6C}" presName="line2" presStyleLbl="callout" presStyleIdx="2" presStyleCnt="10"/>
      <dgm:spPr/>
    </dgm:pt>
    <dgm:pt modelId="{CD33C10B-0F0B-4071-8AF4-A28B7B0B07A1}" type="pres">
      <dgm:prSet presAssocID="{0555320B-B611-43A9-96D3-F5E0F4870D6C}" presName="d2" presStyleLbl="callout" presStyleIdx="3" presStyleCnt="10"/>
      <dgm:spPr/>
    </dgm:pt>
    <dgm:pt modelId="{FC9E4C15-4F70-42D7-B86A-BD538A8FEFD7}" type="pres">
      <dgm:prSet presAssocID="{229CFB0F-D547-4520-8736-1102B2ED68BC}" presName="circle3" presStyleLbl="lnNode1" presStyleIdx="2" presStyleCnt="5"/>
      <dgm:spPr/>
    </dgm:pt>
    <dgm:pt modelId="{F7863C07-6246-43EC-AD6C-7580BD478B36}" type="pres">
      <dgm:prSet presAssocID="{229CFB0F-D547-4520-8736-1102B2ED68BC}" presName="text3" presStyleLbl="revTx" presStyleIdx="2" presStyleCnt="5" custScaleX="173927" custLinFactNeighborX="39298" custLinFactNeighborY="-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4015-7A48-457E-B865-99EBB1DDD607}" type="pres">
      <dgm:prSet presAssocID="{229CFB0F-D547-4520-8736-1102B2ED68BC}" presName="line3" presStyleLbl="callout" presStyleIdx="4" presStyleCnt="10"/>
      <dgm:spPr/>
    </dgm:pt>
    <dgm:pt modelId="{3397B1A3-8730-42A4-9DEB-9245F27C53A3}" type="pres">
      <dgm:prSet presAssocID="{229CFB0F-D547-4520-8736-1102B2ED68BC}" presName="d3" presStyleLbl="callout" presStyleIdx="5" presStyleCnt="10"/>
      <dgm:spPr/>
    </dgm:pt>
    <dgm:pt modelId="{9E249E41-EE65-4579-9270-CABD2E50F4EC}" type="pres">
      <dgm:prSet presAssocID="{C3455E5D-5E73-4EF8-A4E4-739E27B141A5}" presName="circle4" presStyleLbl="lnNode1" presStyleIdx="3" presStyleCnt="5"/>
      <dgm:spPr/>
    </dgm:pt>
    <dgm:pt modelId="{11D5A46E-A0D5-4171-B3FC-A98ED8782745}" type="pres">
      <dgm:prSet presAssocID="{C3455E5D-5E73-4EF8-A4E4-739E27B141A5}" presName="text4" presStyleLbl="revTx" presStyleIdx="3" presStyleCnt="5">
        <dgm:presLayoutVars>
          <dgm:bulletEnabled val="1"/>
        </dgm:presLayoutVars>
      </dgm:prSet>
      <dgm:spPr/>
    </dgm:pt>
    <dgm:pt modelId="{29F6ECCC-AC68-4529-8DB8-5FEA7114658E}" type="pres">
      <dgm:prSet presAssocID="{C3455E5D-5E73-4EF8-A4E4-739E27B141A5}" presName="line4" presStyleLbl="callout" presStyleIdx="6" presStyleCnt="10"/>
      <dgm:spPr/>
    </dgm:pt>
    <dgm:pt modelId="{D85B72B1-E842-41F1-8398-0284D4BC3E7E}" type="pres">
      <dgm:prSet presAssocID="{C3455E5D-5E73-4EF8-A4E4-739E27B141A5}" presName="d4" presStyleLbl="callout" presStyleIdx="7" presStyleCnt="10"/>
      <dgm:spPr/>
    </dgm:pt>
    <dgm:pt modelId="{BD72F255-CD8A-4048-8CBE-BEA002026116}" type="pres">
      <dgm:prSet presAssocID="{3BE64A93-66B5-4837-AF33-42E470ADE2A2}" presName="circle5" presStyleLbl="lnNode1" presStyleIdx="4" presStyleCnt="5"/>
      <dgm:spPr/>
    </dgm:pt>
    <dgm:pt modelId="{006ED7BB-C0B9-4E76-A55F-B7A61A0C87A2}" type="pres">
      <dgm:prSet presAssocID="{3BE64A93-66B5-4837-AF33-42E470ADE2A2}" presName="text5" presStyleLbl="revTx" presStyleIdx="4" presStyleCnt="5">
        <dgm:presLayoutVars>
          <dgm:bulletEnabled val="1"/>
        </dgm:presLayoutVars>
      </dgm:prSet>
      <dgm:spPr/>
    </dgm:pt>
    <dgm:pt modelId="{D142D766-59A4-4DA1-B9D1-8E72DF1DEF77}" type="pres">
      <dgm:prSet presAssocID="{3BE64A93-66B5-4837-AF33-42E470ADE2A2}" presName="line5" presStyleLbl="callout" presStyleIdx="8" presStyleCnt="10"/>
      <dgm:spPr/>
    </dgm:pt>
    <dgm:pt modelId="{1371E66F-1E55-4950-A292-D83A0DEEF140}" type="pres">
      <dgm:prSet presAssocID="{3BE64A93-66B5-4837-AF33-42E470ADE2A2}" presName="d5" presStyleLbl="callout" presStyleIdx="9" presStyleCnt="10"/>
      <dgm:spPr/>
    </dgm:pt>
  </dgm:ptLst>
  <dgm:cxnLst>
    <dgm:cxn modelId="{FA034741-9941-4BFB-8F22-29EE92BF1179}" type="presOf" srcId="{4F206FB0-D21F-4CAB-BBB8-002B60A57368}" destId="{9730C905-2EF5-43D7-922D-3501B863BE98}" srcOrd="0" destOrd="0" presId="urn:microsoft.com/office/officeart/2005/8/layout/target1"/>
    <dgm:cxn modelId="{A55C3FC7-DB73-4C1C-8FE9-5A821E35287E}" srcId="{4F206FB0-D21F-4CAB-BBB8-002B60A57368}" destId="{E206F3C5-2F37-4772-A75F-48A99B0DF616}" srcOrd="5" destOrd="0" parTransId="{001949A4-22A3-4F18-BD0D-7EBACFEBAB88}" sibTransId="{2687150C-330F-4C42-897E-C2AF08DCE56C}"/>
    <dgm:cxn modelId="{945328D3-416E-4D0E-8771-5098BD903363}" srcId="{4F206FB0-D21F-4CAB-BBB8-002B60A57368}" destId="{229CFB0F-D547-4520-8736-1102B2ED68BC}" srcOrd="2" destOrd="0" parTransId="{7E2D8DBE-2C7E-47DD-8F33-AC77A8735F6D}" sibTransId="{588991F4-358C-418F-A385-C101366095AD}"/>
    <dgm:cxn modelId="{C9C6ED94-650A-4CC1-8609-5D28A2322814}" type="presOf" srcId="{3BE64A93-66B5-4837-AF33-42E470ADE2A2}" destId="{006ED7BB-C0B9-4E76-A55F-B7A61A0C87A2}" srcOrd="0" destOrd="0" presId="urn:microsoft.com/office/officeart/2005/8/layout/target1"/>
    <dgm:cxn modelId="{3C9B833B-3AA8-421D-AFBB-3506FD5441BE}" type="presOf" srcId="{0555320B-B611-43A9-96D3-F5E0F4870D6C}" destId="{C0668D5C-415D-4B2B-B41A-C81EE70708E6}" srcOrd="0" destOrd="0" presId="urn:microsoft.com/office/officeart/2005/8/layout/target1"/>
    <dgm:cxn modelId="{04C1987D-C249-4C55-B0AB-B5F5ADCF5307}" srcId="{4F206FB0-D21F-4CAB-BBB8-002B60A57368}" destId="{C3455E5D-5E73-4EF8-A4E4-739E27B141A5}" srcOrd="3" destOrd="0" parTransId="{A642BEBC-7436-445F-A988-AC68E8991EE0}" sibTransId="{BC6D07D6-C675-4DF8-A0C8-E8E09BC260BD}"/>
    <dgm:cxn modelId="{C9A7B6CF-DEE6-4E00-BE26-BF9D8FBA0B9E}" type="presOf" srcId="{AB4C99AD-A48B-4ECD-9215-9BC43DE2C9AC}" destId="{D51F117F-B9E5-4FA5-BB21-C161800E8B93}" srcOrd="0" destOrd="0" presId="urn:microsoft.com/office/officeart/2005/8/layout/target1"/>
    <dgm:cxn modelId="{FD43B7E0-CD67-4156-AAC3-DA64627C0E3F}" srcId="{4F206FB0-D21F-4CAB-BBB8-002B60A57368}" destId="{3BE64A93-66B5-4837-AF33-42E470ADE2A2}" srcOrd="4" destOrd="0" parTransId="{C09BF2D9-9150-498F-B87D-03111B0E0D4E}" sibTransId="{1EBFB584-0838-40A2-AEFF-3E88B18813FA}"/>
    <dgm:cxn modelId="{24D9B8F1-8D48-4B1A-839F-981B36946B44}" type="presOf" srcId="{229CFB0F-D547-4520-8736-1102B2ED68BC}" destId="{F7863C07-6246-43EC-AD6C-7580BD478B36}" srcOrd="0" destOrd="0" presId="urn:microsoft.com/office/officeart/2005/8/layout/target1"/>
    <dgm:cxn modelId="{BB0D6AD7-27FF-437C-A2E6-CC51888D8F49}" srcId="{4F206FB0-D21F-4CAB-BBB8-002B60A57368}" destId="{13FA7A4C-FD84-438D-A3AD-07FB4966F644}" srcOrd="6" destOrd="0" parTransId="{DA33FD37-EC19-4629-8788-271E8ACE6065}" sibTransId="{FA3F3125-4514-416C-9E38-FEFBC89D3EDD}"/>
    <dgm:cxn modelId="{36C81C59-BCFA-4E56-A254-6024C34A9341}" srcId="{4F206FB0-D21F-4CAB-BBB8-002B60A57368}" destId="{0555320B-B611-43A9-96D3-F5E0F4870D6C}" srcOrd="1" destOrd="0" parTransId="{077FC083-ED97-44F9-90B7-ED2C75A1BEFA}" sibTransId="{2E023892-1CE9-4E16-BC71-B2F40C9F4566}"/>
    <dgm:cxn modelId="{BCE3DA61-A3CE-45B5-981A-99F1183BA677}" srcId="{4F206FB0-D21F-4CAB-BBB8-002B60A57368}" destId="{D707F055-4DEE-46FC-931E-DB909B9131D5}" srcOrd="7" destOrd="0" parTransId="{718FF892-B915-4046-AFF7-0BBCDA70298C}" sibTransId="{CC6A36AB-3DB0-4D50-99E7-A7716FB20163}"/>
    <dgm:cxn modelId="{3F949E6D-A6EC-418A-A59E-C599E9143F74}" srcId="{4F206FB0-D21F-4CAB-BBB8-002B60A57368}" destId="{AB4C99AD-A48B-4ECD-9215-9BC43DE2C9AC}" srcOrd="0" destOrd="0" parTransId="{854525C1-42F9-4229-89DA-4A9BC4017685}" sibTransId="{AB4238E3-CCF2-4789-B556-C5D19DABEC17}"/>
    <dgm:cxn modelId="{ED5DAE76-22CA-4885-889B-419A97803D44}" type="presOf" srcId="{C3455E5D-5E73-4EF8-A4E4-739E27B141A5}" destId="{11D5A46E-A0D5-4171-B3FC-A98ED8782745}" srcOrd="0" destOrd="0" presId="urn:microsoft.com/office/officeart/2005/8/layout/target1"/>
    <dgm:cxn modelId="{1334549D-E408-4668-A023-6E5F0D40402F}" type="presParOf" srcId="{9730C905-2EF5-43D7-922D-3501B863BE98}" destId="{A2E0A094-7230-4434-B892-A9E7D5FE1C4A}" srcOrd="0" destOrd="0" presId="urn:microsoft.com/office/officeart/2005/8/layout/target1"/>
    <dgm:cxn modelId="{9B3246D6-0B05-4D50-A777-36BBA036D13D}" type="presParOf" srcId="{9730C905-2EF5-43D7-922D-3501B863BE98}" destId="{D51F117F-B9E5-4FA5-BB21-C161800E8B93}" srcOrd="1" destOrd="0" presId="urn:microsoft.com/office/officeart/2005/8/layout/target1"/>
    <dgm:cxn modelId="{E4856793-7E6F-48B9-B842-DB2D2F970206}" type="presParOf" srcId="{9730C905-2EF5-43D7-922D-3501B863BE98}" destId="{9E0F4A1C-420C-49A0-946A-DA3C761FB4E9}" srcOrd="2" destOrd="0" presId="urn:microsoft.com/office/officeart/2005/8/layout/target1"/>
    <dgm:cxn modelId="{DB7D735D-128B-4325-9CF3-7828ACF92EB4}" type="presParOf" srcId="{9730C905-2EF5-43D7-922D-3501B863BE98}" destId="{A66FA229-60DB-4C6D-AB06-6E6A3B4C810B}" srcOrd="3" destOrd="0" presId="urn:microsoft.com/office/officeart/2005/8/layout/target1"/>
    <dgm:cxn modelId="{6B0DA941-EA85-4D8B-B0E7-7EF0D7FA555C}" type="presParOf" srcId="{9730C905-2EF5-43D7-922D-3501B863BE98}" destId="{BC810862-42DF-4675-9414-A070E60B1A3A}" srcOrd="4" destOrd="0" presId="urn:microsoft.com/office/officeart/2005/8/layout/target1"/>
    <dgm:cxn modelId="{3FC58931-49BD-46AC-A2AE-A829ADEFAB5F}" type="presParOf" srcId="{9730C905-2EF5-43D7-922D-3501B863BE98}" destId="{C0668D5C-415D-4B2B-B41A-C81EE70708E6}" srcOrd="5" destOrd="0" presId="urn:microsoft.com/office/officeart/2005/8/layout/target1"/>
    <dgm:cxn modelId="{5FBDD0A7-ECF3-41AD-AF63-847959857DC1}" type="presParOf" srcId="{9730C905-2EF5-43D7-922D-3501B863BE98}" destId="{C0CCB3A1-FED4-4657-82B4-3E0DAA6DE5E6}" srcOrd="6" destOrd="0" presId="urn:microsoft.com/office/officeart/2005/8/layout/target1"/>
    <dgm:cxn modelId="{91182692-EEAD-4D95-A70C-26C60F514AAC}" type="presParOf" srcId="{9730C905-2EF5-43D7-922D-3501B863BE98}" destId="{CD33C10B-0F0B-4071-8AF4-A28B7B0B07A1}" srcOrd="7" destOrd="0" presId="urn:microsoft.com/office/officeart/2005/8/layout/target1"/>
    <dgm:cxn modelId="{489F5450-E930-4582-B3F8-014EFF356AA0}" type="presParOf" srcId="{9730C905-2EF5-43D7-922D-3501B863BE98}" destId="{FC9E4C15-4F70-42D7-B86A-BD538A8FEFD7}" srcOrd="8" destOrd="0" presId="urn:microsoft.com/office/officeart/2005/8/layout/target1"/>
    <dgm:cxn modelId="{8FF227F0-1587-4C0C-88D0-0A5139A0DB6C}" type="presParOf" srcId="{9730C905-2EF5-43D7-922D-3501B863BE98}" destId="{F7863C07-6246-43EC-AD6C-7580BD478B36}" srcOrd="9" destOrd="0" presId="urn:microsoft.com/office/officeart/2005/8/layout/target1"/>
    <dgm:cxn modelId="{50CA21F3-322E-41B7-AB34-102E1C0DCD9B}" type="presParOf" srcId="{9730C905-2EF5-43D7-922D-3501B863BE98}" destId="{A83B4015-7A48-457E-B865-99EBB1DDD607}" srcOrd="10" destOrd="0" presId="urn:microsoft.com/office/officeart/2005/8/layout/target1"/>
    <dgm:cxn modelId="{832CAB20-144D-4D89-9F8C-C59953E8E084}" type="presParOf" srcId="{9730C905-2EF5-43D7-922D-3501B863BE98}" destId="{3397B1A3-8730-42A4-9DEB-9245F27C53A3}" srcOrd="11" destOrd="0" presId="urn:microsoft.com/office/officeart/2005/8/layout/target1"/>
    <dgm:cxn modelId="{56DBAF74-5348-4DA0-8804-BC27E4A29270}" type="presParOf" srcId="{9730C905-2EF5-43D7-922D-3501B863BE98}" destId="{9E249E41-EE65-4579-9270-CABD2E50F4EC}" srcOrd="12" destOrd="0" presId="urn:microsoft.com/office/officeart/2005/8/layout/target1"/>
    <dgm:cxn modelId="{8309CA7F-F3E3-4D91-B71B-56B887FFA7EC}" type="presParOf" srcId="{9730C905-2EF5-43D7-922D-3501B863BE98}" destId="{11D5A46E-A0D5-4171-B3FC-A98ED8782745}" srcOrd="13" destOrd="0" presId="urn:microsoft.com/office/officeart/2005/8/layout/target1"/>
    <dgm:cxn modelId="{EE36D635-4F5B-430F-A510-85F9AE814564}" type="presParOf" srcId="{9730C905-2EF5-43D7-922D-3501B863BE98}" destId="{29F6ECCC-AC68-4529-8DB8-5FEA7114658E}" srcOrd="14" destOrd="0" presId="urn:microsoft.com/office/officeart/2005/8/layout/target1"/>
    <dgm:cxn modelId="{3988E6A8-8C67-4C83-82CC-68D3E2EBB1BA}" type="presParOf" srcId="{9730C905-2EF5-43D7-922D-3501B863BE98}" destId="{D85B72B1-E842-41F1-8398-0284D4BC3E7E}" srcOrd="15" destOrd="0" presId="urn:microsoft.com/office/officeart/2005/8/layout/target1"/>
    <dgm:cxn modelId="{90DCE2F3-8D5F-4D55-8A7E-B0632A0F81CD}" type="presParOf" srcId="{9730C905-2EF5-43D7-922D-3501B863BE98}" destId="{BD72F255-CD8A-4048-8CBE-BEA002026116}" srcOrd="16" destOrd="0" presId="urn:microsoft.com/office/officeart/2005/8/layout/target1"/>
    <dgm:cxn modelId="{0FED3667-7D0C-4F8F-9B9E-6F183D91DDE4}" type="presParOf" srcId="{9730C905-2EF5-43D7-922D-3501B863BE98}" destId="{006ED7BB-C0B9-4E76-A55F-B7A61A0C87A2}" srcOrd="17" destOrd="0" presId="urn:microsoft.com/office/officeart/2005/8/layout/target1"/>
    <dgm:cxn modelId="{870A1FE9-6B62-42AF-B764-67B8AEA43B5E}" type="presParOf" srcId="{9730C905-2EF5-43D7-922D-3501B863BE98}" destId="{D142D766-59A4-4DA1-B9D1-8E72DF1DEF77}" srcOrd="18" destOrd="0" presId="urn:microsoft.com/office/officeart/2005/8/layout/target1"/>
    <dgm:cxn modelId="{82116E30-8C53-4D8B-9A1E-A685237BB1EE}" type="presParOf" srcId="{9730C905-2EF5-43D7-922D-3501B863BE98}" destId="{1371E66F-1E55-4950-A292-D83A0DEEF14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26753-112A-4A9C-8CD8-58F26120867F}">
      <dsp:nvSpPr>
        <dsp:cNvPr id="0" name=""/>
        <dsp:cNvSpPr/>
      </dsp:nvSpPr>
      <dsp:spPr>
        <a:xfrm>
          <a:off x="2689218" y="1187680"/>
          <a:ext cx="7311845" cy="18412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59574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 и анализ анкет, формулирование основной цели и этапов проектов. Достижение договоренности о сотрудничестве с библиотекой 143 и ветеранской организацией района.</a:t>
          </a:r>
          <a:endParaRPr lang="ru-RU" sz="1400" kern="1200" dirty="0"/>
        </a:p>
      </dsp:txBody>
      <dsp:txXfrm>
        <a:off x="2689218" y="1648000"/>
        <a:ext cx="6851525" cy="920641"/>
      </dsp:txXfrm>
    </dsp:sp>
    <dsp:sp modelId="{B22402BD-B71C-4975-952F-4DFC596A22B0}">
      <dsp:nvSpPr>
        <dsp:cNvPr id="0" name=""/>
        <dsp:cNvSpPr/>
      </dsp:nvSpPr>
      <dsp:spPr>
        <a:xfrm>
          <a:off x="2918110" y="1954463"/>
          <a:ext cx="7485323" cy="1917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59574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Запись аудиофайлов, обработка фото и текстовых материалов, размещение их в аудиогид  на портале </a:t>
          </a:r>
          <a:r>
            <a:rPr lang="en-US" sz="1400" kern="1200" dirty="0" err="1" smtClean="0"/>
            <a:t>Izi</a:t>
          </a:r>
          <a:r>
            <a:rPr lang="ru-RU" sz="1400" kern="1200" dirty="0" smtClean="0"/>
            <a:t>.</a:t>
          </a:r>
          <a:r>
            <a:rPr lang="en-US" sz="1400" kern="1200" dirty="0" smtClean="0"/>
            <a:t>travel</a:t>
          </a:r>
          <a:r>
            <a:rPr lang="ru-RU" sz="1400" kern="1200" dirty="0" smtClean="0"/>
            <a:t>. Подготовка информационного ролика для соцсетей.</a:t>
          </a:r>
          <a:endParaRPr lang="ru-RU" sz="1400" kern="1200" dirty="0"/>
        </a:p>
      </dsp:txBody>
      <dsp:txXfrm>
        <a:off x="2918110" y="2433841"/>
        <a:ext cx="7005946" cy="958755"/>
      </dsp:txXfrm>
    </dsp:sp>
    <dsp:sp modelId="{5FB38DBF-729B-4DA8-B936-D46251B59E2D}">
      <dsp:nvSpPr>
        <dsp:cNvPr id="0" name=""/>
        <dsp:cNvSpPr/>
      </dsp:nvSpPr>
      <dsp:spPr>
        <a:xfrm>
          <a:off x="3438901" y="2782963"/>
          <a:ext cx="7315018" cy="2028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59574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Торжественное открытие аудиогида в социальных сетях библиотеки 143, в </a:t>
          </a:r>
          <a:r>
            <a:rPr lang="ru-RU" sz="1400" kern="1200" dirty="0" err="1" smtClean="0"/>
            <a:t>Фейсбук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Инстаграмм</a:t>
          </a:r>
          <a:r>
            <a:rPr lang="ru-RU" sz="1400" kern="1200" dirty="0" smtClean="0"/>
            <a:t>, ВК, на страницах групп района Чертаново, на личных страницах волонтеров. Пополнение экспозиции.</a:t>
          </a:r>
          <a:endParaRPr lang="ru-RU" sz="1400" kern="1200" dirty="0"/>
        </a:p>
      </dsp:txBody>
      <dsp:txXfrm>
        <a:off x="3438901" y="3290150"/>
        <a:ext cx="6807832" cy="1014373"/>
      </dsp:txXfrm>
    </dsp:sp>
    <dsp:sp modelId="{6CC9389B-7F7E-44BC-ABF5-D5C8E293AC2F}">
      <dsp:nvSpPr>
        <dsp:cNvPr id="0" name=""/>
        <dsp:cNvSpPr/>
      </dsp:nvSpPr>
      <dsp:spPr>
        <a:xfrm>
          <a:off x="4768000" y="3654151"/>
          <a:ext cx="6257710" cy="19877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259574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востребованности формата. Проведение публичного онлайн опроса о наиболее запомнившемся мероприятии библиотеки.</a:t>
          </a:r>
          <a:endParaRPr lang="ru-RU" sz="1400" kern="1200" dirty="0"/>
        </a:p>
      </dsp:txBody>
      <dsp:txXfrm>
        <a:off x="4768000" y="4151098"/>
        <a:ext cx="5760763" cy="993893"/>
      </dsp:txXfrm>
    </dsp:sp>
    <dsp:sp modelId="{21484664-E073-4A8F-B8B6-5E960AC4992B}">
      <dsp:nvSpPr>
        <dsp:cNvPr id="0" name=""/>
        <dsp:cNvSpPr/>
      </dsp:nvSpPr>
      <dsp:spPr>
        <a:xfrm>
          <a:off x="6282477" y="4513359"/>
          <a:ext cx="4960289" cy="16351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59574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/>
            <a:t>Вовлечение в проект библиотек города и региона</a:t>
          </a:r>
          <a:endParaRPr lang="ru-RU" sz="1600" i="0" kern="1200" dirty="0"/>
        </a:p>
      </dsp:txBody>
      <dsp:txXfrm>
        <a:off x="6282477" y="4922137"/>
        <a:ext cx="4551512" cy="817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DA0BB-BB91-4C9C-958E-501D7FD78B8B}">
      <dsp:nvSpPr>
        <dsp:cNvPr id="0" name=""/>
        <dsp:cNvSpPr/>
      </dsp:nvSpPr>
      <dsp:spPr>
        <a:xfrm>
          <a:off x="1435409" y="0"/>
          <a:ext cx="2361227" cy="4108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Качественные</a:t>
          </a:r>
          <a:endParaRPr lang="ru-RU" sz="2500" kern="1200" dirty="0"/>
        </a:p>
      </dsp:txBody>
      <dsp:txXfrm>
        <a:off x="1640842" y="0"/>
        <a:ext cx="1950362" cy="410865"/>
      </dsp:txXfrm>
    </dsp:sp>
    <dsp:sp modelId="{148D15B1-2C5C-4BF2-8F37-1454574AD3F4}">
      <dsp:nvSpPr>
        <dsp:cNvPr id="0" name=""/>
        <dsp:cNvSpPr/>
      </dsp:nvSpPr>
      <dsp:spPr>
        <a:xfrm>
          <a:off x="84017" y="526770"/>
          <a:ext cx="4555380" cy="1024619"/>
        </a:xfrm>
        <a:prstGeom prst="chevr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Получен новый опыт во взаимодействии с локальными сообществами района, в результате привлечения общественного внимания к реализации проекта присоединились 4 новых волонтера.</a:t>
          </a:r>
          <a:endParaRPr lang="ru-RU" sz="1200" kern="1200" dirty="0"/>
        </a:p>
      </dsp:txBody>
      <dsp:txXfrm>
        <a:off x="596327" y="526770"/>
        <a:ext cx="3530761" cy="1024619"/>
      </dsp:txXfrm>
    </dsp:sp>
    <dsp:sp modelId="{43AB2399-7E3E-4672-B830-0E90EAAE2958}">
      <dsp:nvSpPr>
        <dsp:cNvPr id="0" name=""/>
        <dsp:cNvSpPr/>
      </dsp:nvSpPr>
      <dsp:spPr>
        <a:xfrm>
          <a:off x="84017" y="1665684"/>
          <a:ext cx="4656163" cy="1087963"/>
        </a:xfrm>
        <a:prstGeom prst="chevr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Улучшено взаимодействие между молодым поколением и советом ветеранов района, как следствие определены новые мероприятия по сохранению исторического и культурного наследия жителей района.</a:t>
          </a:r>
          <a:endParaRPr lang="ru-RU" sz="1200" i="1" kern="1200" dirty="0"/>
        </a:p>
      </dsp:txBody>
      <dsp:txXfrm>
        <a:off x="627999" y="1665684"/>
        <a:ext cx="3568200" cy="1087963"/>
      </dsp:txXfrm>
    </dsp:sp>
    <dsp:sp modelId="{0BEB2DCC-5C23-45BF-8827-B323EC8C2051}">
      <dsp:nvSpPr>
        <dsp:cNvPr id="0" name=""/>
        <dsp:cNvSpPr/>
      </dsp:nvSpPr>
      <dsp:spPr>
        <a:xfrm>
          <a:off x="84017" y="2867942"/>
          <a:ext cx="4689574" cy="935469"/>
        </a:xfrm>
        <a:prstGeom prst="chevr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Получен опыт в работе с новыми программами для создания видеороликов, анонсов, </a:t>
          </a:r>
          <a:r>
            <a:rPr lang="ru-RU" sz="1200" i="1" kern="1200" dirty="0" err="1" smtClean="0"/>
            <a:t>сториз</a:t>
          </a:r>
          <a:r>
            <a:rPr lang="ru-RU" sz="1200" i="1" kern="1200" dirty="0" smtClean="0"/>
            <a:t> для популяризации и продвижения проекта в социальных сетях.</a:t>
          </a:r>
          <a:endParaRPr lang="ru-RU" sz="1200" i="1" kern="1200" dirty="0"/>
        </a:p>
      </dsp:txBody>
      <dsp:txXfrm>
        <a:off x="551752" y="2867942"/>
        <a:ext cx="3754105" cy="935469"/>
      </dsp:txXfrm>
    </dsp:sp>
    <dsp:sp modelId="{8108BECD-9B3A-4BC9-929E-AAE861A7EE03}">
      <dsp:nvSpPr>
        <dsp:cNvPr id="0" name=""/>
        <dsp:cNvSpPr/>
      </dsp:nvSpPr>
      <dsp:spPr>
        <a:xfrm>
          <a:off x="84017" y="3917707"/>
          <a:ext cx="4743742" cy="1250629"/>
        </a:xfrm>
        <a:prstGeom prst="chevr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Организовано консультирование по проектной деятельности с основателем Международного Ломоносовского клуба Владимиром Скрипниченко, как следствие повышение привлекательности и уровня вовлечения в проект молодежи района.</a:t>
          </a:r>
          <a:endParaRPr lang="ru-RU" sz="1200" i="1" kern="1200" dirty="0"/>
        </a:p>
      </dsp:txBody>
      <dsp:txXfrm>
        <a:off x="709332" y="3917707"/>
        <a:ext cx="3493113" cy="1250629"/>
      </dsp:txXfrm>
    </dsp:sp>
    <dsp:sp modelId="{CC0A74F8-66A7-4045-BF40-A5492C3CB894}">
      <dsp:nvSpPr>
        <dsp:cNvPr id="0" name=""/>
        <dsp:cNvSpPr/>
      </dsp:nvSpPr>
      <dsp:spPr>
        <a:xfrm>
          <a:off x="84017" y="5282631"/>
          <a:ext cx="4630672" cy="81639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Повышен интерес у молодежи к изучению истории, воспитанию чувства гордости, патриотизма за героическое прошлого своего народа и причастности к развитию социально-значимых проектов.</a:t>
          </a:r>
          <a:endParaRPr lang="ru-RU" sz="1200" i="1" kern="1200" dirty="0"/>
        </a:p>
      </dsp:txBody>
      <dsp:txXfrm>
        <a:off x="492213" y="5282631"/>
        <a:ext cx="3814281" cy="816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E1C78-459E-4A54-B58D-7247C0D3035C}">
      <dsp:nvSpPr>
        <dsp:cNvPr id="0" name=""/>
        <dsp:cNvSpPr/>
      </dsp:nvSpPr>
      <dsp:spPr>
        <a:xfrm>
          <a:off x="-4545312" y="-696955"/>
          <a:ext cx="5414580" cy="5414580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9A94B-A9DC-48FD-BCE0-201738C76D59}">
      <dsp:nvSpPr>
        <dsp:cNvPr id="0" name=""/>
        <dsp:cNvSpPr/>
      </dsp:nvSpPr>
      <dsp:spPr>
        <a:xfrm>
          <a:off x="455318" y="309109"/>
          <a:ext cx="3507281" cy="618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966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Посетили экспозицию на </a:t>
          </a:r>
          <a:r>
            <a:rPr lang="en-US" sz="1500" kern="1200" dirty="0" smtClean="0"/>
            <a:t>IZI</a:t>
          </a:r>
          <a:r>
            <a:rPr lang="ru-RU" sz="1500" kern="1200" dirty="0" smtClean="0"/>
            <a:t>.</a:t>
          </a:r>
          <a:r>
            <a:rPr lang="en-US" sz="1500" kern="1200" dirty="0" smtClean="0"/>
            <a:t>travel</a:t>
          </a:r>
          <a:r>
            <a:rPr lang="ru-RU" sz="1500" kern="1200" dirty="0" smtClean="0"/>
            <a:t>  - </a:t>
          </a:r>
          <a:r>
            <a:rPr lang="ru-RU" sz="2000" b="1" kern="1200" dirty="0" smtClean="0"/>
            <a:t>266</a:t>
          </a:r>
          <a:endParaRPr lang="ru-RU" sz="2000" b="1" kern="1200" dirty="0"/>
        </a:p>
      </dsp:txBody>
      <dsp:txXfrm>
        <a:off x="455318" y="309109"/>
        <a:ext cx="3507281" cy="618539"/>
      </dsp:txXfrm>
    </dsp:sp>
    <dsp:sp modelId="{8E8B34BD-6476-48EE-8C47-AF4A0AA4B4C6}">
      <dsp:nvSpPr>
        <dsp:cNvPr id="0" name=""/>
        <dsp:cNvSpPr/>
      </dsp:nvSpPr>
      <dsp:spPr>
        <a:xfrm>
          <a:off x="68731" y="231791"/>
          <a:ext cx="773174" cy="773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62EE9-586A-4ADD-ADA9-44643CB17E1C}">
      <dsp:nvSpPr>
        <dsp:cNvPr id="0" name=""/>
        <dsp:cNvSpPr/>
      </dsp:nvSpPr>
      <dsp:spPr>
        <a:xfrm>
          <a:off x="809941" y="1237079"/>
          <a:ext cx="3152657" cy="618539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966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Просмотрели ролик в </a:t>
          </a:r>
          <a:r>
            <a:rPr lang="ru-RU" sz="1500" kern="1200" dirty="0" err="1" smtClean="0"/>
            <a:t>соцсетях</a:t>
          </a:r>
          <a:r>
            <a:rPr lang="ru-RU" sz="1500" kern="1200" dirty="0" smtClean="0"/>
            <a:t> ВК, ФБ, </a:t>
          </a:r>
          <a:r>
            <a:rPr lang="ru-RU" sz="1500" kern="1200" dirty="0" err="1" smtClean="0"/>
            <a:t>Инстаграмм</a:t>
          </a:r>
          <a:r>
            <a:rPr lang="ru-RU" sz="1500" kern="1200" dirty="0" smtClean="0"/>
            <a:t> – </a:t>
          </a:r>
          <a:r>
            <a:rPr lang="ru-RU" sz="2000" b="1" kern="1200" dirty="0" smtClean="0"/>
            <a:t>320</a:t>
          </a:r>
          <a:endParaRPr lang="ru-RU" sz="2000" b="1" kern="1200" dirty="0"/>
        </a:p>
      </dsp:txBody>
      <dsp:txXfrm>
        <a:off x="809941" y="1237079"/>
        <a:ext cx="3152657" cy="618539"/>
      </dsp:txXfrm>
    </dsp:sp>
    <dsp:sp modelId="{E16DE70A-9A08-44D1-BC2F-41EED5EFAD3C}">
      <dsp:nvSpPr>
        <dsp:cNvPr id="0" name=""/>
        <dsp:cNvSpPr/>
      </dsp:nvSpPr>
      <dsp:spPr>
        <a:xfrm>
          <a:off x="423354" y="1159762"/>
          <a:ext cx="773174" cy="773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1F2F9-A2C1-4CA3-86C7-791FE9B35927}">
      <dsp:nvSpPr>
        <dsp:cNvPr id="0" name=""/>
        <dsp:cNvSpPr/>
      </dsp:nvSpPr>
      <dsp:spPr>
        <a:xfrm>
          <a:off x="809941" y="2165050"/>
          <a:ext cx="3152657" cy="618539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966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Оставлено отзывов на портале – </a:t>
          </a:r>
          <a:r>
            <a:rPr lang="ru-RU" sz="2000" b="1" kern="1200" dirty="0" smtClean="0"/>
            <a:t>12</a:t>
          </a:r>
          <a:endParaRPr lang="ru-RU" sz="2000" b="1" kern="1200" dirty="0"/>
        </a:p>
      </dsp:txBody>
      <dsp:txXfrm>
        <a:off x="809941" y="2165050"/>
        <a:ext cx="3152657" cy="618539"/>
      </dsp:txXfrm>
    </dsp:sp>
    <dsp:sp modelId="{4ED13E7B-79FB-4257-99CA-316684EF16F6}">
      <dsp:nvSpPr>
        <dsp:cNvPr id="0" name=""/>
        <dsp:cNvSpPr/>
      </dsp:nvSpPr>
      <dsp:spPr>
        <a:xfrm>
          <a:off x="423354" y="2087732"/>
          <a:ext cx="773174" cy="773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A51A-37A7-43FF-8E6B-853E42D146C0}">
      <dsp:nvSpPr>
        <dsp:cNvPr id="0" name=""/>
        <dsp:cNvSpPr/>
      </dsp:nvSpPr>
      <dsp:spPr>
        <a:xfrm>
          <a:off x="455318" y="3093021"/>
          <a:ext cx="3507281" cy="61853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966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Новых записей -</a:t>
          </a:r>
          <a:r>
            <a:rPr lang="ru-RU" sz="2900" kern="1200" dirty="0" smtClean="0"/>
            <a:t> </a:t>
          </a:r>
          <a:r>
            <a:rPr lang="ru-RU" sz="2000" b="1" kern="1200" dirty="0" smtClean="0"/>
            <a:t>5</a:t>
          </a:r>
          <a:endParaRPr lang="ru-RU" sz="2000" b="1" kern="1200" dirty="0"/>
        </a:p>
      </dsp:txBody>
      <dsp:txXfrm>
        <a:off x="455318" y="3093021"/>
        <a:ext cx="3507281" cy="618539"/>
      </dsp:txXfrm>
    </dsp:sp>
    <dsp:sp modelId="{FC0E501D-BAC2-4E99-9787-D93D82534B79}">
      <dsp:nvSpPr>
        <dsp:cNvPr id="0" name=""/>
        <dsp:cNvSpPr/>
      </dsp:nvSpPr>
      <dsp:spPr>
        <a:xfrm>
          <a:off x="68731" y="3015703"/>
          <a:ext cx="773174" cy="773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D6395-37A7-42E0-86E5-F4DF46A87667}">
      <dsp:nvSpPr>
        <dsp:cNvPr id="0" name=""/>
        <dsp:cNvSpPr/>
      </dsp:nvSpPr>
      <dsp:spPr>
        <a:xfrm>
          <a:off x="1204586" y="359960"/>
          <a:ext cx="2519739" cy="251973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разработку новых форм коммуникации;</a:t>
          </a:r>
          <a:endParaRPr lang="ru-RU" sz="1400" i="1" kern="1200" dirty="0"/>
        </a:p>
      </dsp:txBody>
      <dsp:txXfrm>
        <a:off x="1942600" y="1097974"/>
        <a:ext cx="1781725" cy="1781725"/>
      </dsp:txXfrm>
    </dsp:sp>
    <dsp:sp modelId="{96F04E24-0967-432C-B582-BF63EC6B57EA}">
      <dsp:nvSpPr>
        <dsp:cNvPr id="0" name=""/>
        <dsp:cNvSpPr/>
      </dsp:nvSpPr>
      <dsp:spPr>
        <a:xfrm rot="5400000">
          <a:off x="3840711" y="359960"/>
          <a:ext cx="2519739" cy="2519739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- создание качественного медиа и дизайна;</a:t>
          </a:r>
          <a:endParaRPr lang="ru-RU" sz="1500" kern="1200" dirty="0"/>
        </a:p>
      </dsp:txBody>
      <dsp:txXfrm rot="-5400000">
        <a:off x="3840711" y="1097974"/>
        <a:ext cx="1781725" cy="1781725"/>
      </dsp:txXfrm>
    </dsp:sp>
    <dsp:sp modelId="{8AC06DEB-DE24-412B-8FC8-9EFCC8DB0DA9}">
      <dsp:nvSpPr>
        <dsp:cNvPr id="0" name=""/>
        <dsp:cNvSpPr/>
      </dsp:nvSpPr>
      <dsp:spPr>
        <a:xfrm rot="10800000">
          <a:off x="3840711" y="2996084"/>
          <a:ext cx="2519739" cy="2519739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- привлечение сообществ </a:t>
          </a:r>
          <a:r>
            <a:rPr lang="ru-RU" sz="1500" i="1" kern="1200" dirty="0" err="1" smtClean="0"/>
            <a:t>блогеров</a:t>
          </a:r>
          <a:r>
            <a:rPr lang="ru-RU" sz="1500" i="1" kern="1200" dirty="0" smtClean="0"/>
            <a:t> и местных средств массовой информации;</a:t>
          </a:r>
          <a:endParaRPr lang="ru-RU" sz="1500" kern="1200" dirty="0"/>
        </a:p>
      </dsp:txBody>
      <dsp:txXfrm rot="10800000">
        <a:off x="3840711" y="2996084"/>
        <a:ext cx="1781725" cy="1781725"/>
      </dsp:txXfrm>
    </dsp:sp>
    <dsp:sp modelId="{45A9327C-255F-43CF-9737-F42688BAF83F}">
      <dsp:nvSpPr>
        <dsp:cNvPr id="0" name=""/>
        <dsp:cNvSpPr/>
      </dsp:nvSpPr>
      <dsp:spPr>
        <a:xfrm rot="16200000">
          <a:off x="1204586" y="2996084"/>
          <a:ext cx="2519739" cy="2519739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i="1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- создание в библиотеке условий для регулярных встреч с ветеранами, людьми старшего поколения, для живого общения и знакомства с документами, подтверждающими реальность военных событий.</a:t>
          </a:r>
          <a:endParaRPr lang="ru-RU" sz="1200" kern="1200" dirty="0"/>
        </a:p>
      </dsp:txBody>
      <dsp:txXfrm rot="5400000">
        <a:off x="1942600" y="2996084"/>
        <a:ext cx="1781725" cy="1781725"/>
      </dsp:txXfrm>
    </dsp:sp>
    <dsp:sp modelId="{6BD4D2B1-FB2E-404A-9A08-2EA38A20B01F}">
      <dsp:nvSpPr>
        <dsp:cNvPr id="0" name=""/>
        <dsp:cNvSpPr/>
      </dsp:nvSpPr>
      <dsp:spPr>
        <a:xfrm>
          <a:off x="7317701" y="824248"/>
          <a:ext cx="494670" cy="4586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1A422-811E-4F1E-8B20-7A4670D97902}">
      <dsp:nvSpPr>
        <dsp:cNvPr id="0" name=""/>
        <dsp:cNvSpPr/>
      </dsp:nvSpPr>
      <dsp:spPr>
        <a:xfrm rot="10800000">
          <a:off x="7310198" y="543631"/>
          <a:ext cx="509677" cy="115729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2F255-CD8A-4048-8CBE-BEA002026116}">
      <dsp:nvSpPr>
        <dsp:cNvPr id="0" name=""/>
        <dsp:cNvSpPr/>
      </dsp:nvSpPr>
      <dsp:spPr>
        <a:xfrm>
          <a:off x="1142286" y="1375484"/>
          <a:ext cx="4730003" cy="473000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49E41-EE65-4579-9270-CABD2E50F4EC}">
      <dsp:nvSpPr>
        <dsp:cNvPr id="0" name=""/>
        <dsp:cNvSpPr/>
      </dsp:nvSpPr>
      <dsp:spPr>
        <a:xfrm>
          <a:off x="1667711" y="1900909"/>
          <a:ext cx="3679154" cy="3679154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E4C15-4F70-42D7-B86A-BD538A8FEFD7}">
      <dsp:nvSpPr>
        <dsp:cNvPr id="0" name=""/>
        <dsp:cNvSpPr/>
      </dsp:nvSpPr>
      <dsp:spPr>
        <a:xfrm>
          <a:off x="2193135" y="2426334"/>
          <a:ext cx="2628305" cy="2628305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10862-42DF-4675-9414-A070E60B1A3A}">
      <dsp:nvSpPr>
        <dsp:cNvPr id="0" name=""/>
        <dsp:cNvSpPr/>
      </dsp:nvSpPr>
      <dsp:spPr>
        <a:xfrm>
          <a:off x="2718954" y="2952152"/>
          <a:ext cx="1576667" cy="157666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0A094-7230-4434-B892-A9E7D5FE1C4A}">
      <dsp:nvSpPr>
        <dsp:cNvPr id="0" name=""/>
        <dsp:cNvSpPr/>
      </dsp:nvSpPr>
      <dsp:spPr>
        <a:xfrm>
          <a:off x="3244378" y="3477577"/>
          <a:ext cx="525818" cy="5258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F117F-B9E5-4FA5-BB21-C161800E8B93}">
      <dsp:nvSpPr>
        <dsp:cNvPr id="0" name=""/>
        <dsp:cNvSpPr/>
      </dsp:nvSpPr>
      <dsp:spPr>
        <a:xfrm>
          <a:off x="6695767" y="154756"/>
          <a:ext cx="3687605" cy="83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куратор (возможно удаленно) с образованием в области медиа и дизайна</a:t>
          </a:r>
          <a:r>
            <a:rPr lang="ru-RU" sz="1400" i="1" kern="1200" dirty="0" smtClean="0"/>
            <a:t> </a:t>
          </a:r>
          <a:endParaRPr lang="ru-RU" sz="1400" kern="1200" dirty="0"/>
        </a:p>
      </dsp:txBody>
      <dsp:txXfrm>
        <a:off x="6695767" y="154756"/>
        <a:ext cx="3687605" cy="835003"/>
      </dsp:txXfrm>
    </dsp:sp>
    <dsp:sp modelId="{9E0F4A1C-420C-49A0-946A-DA3C761FB4E9}">
      <dsp:nvSpPr>
        <dsp:cNvPr id="0" name=""/>
        <dsp:cNvSpPr/>
      </dsp:nvSpPr>
      <dsp:spPr>
        <a:xfrm>
          <a:off x="6069373" y="618684"/>
          <a:ext cx="591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FA229-60DB-4C6D-AB06-6E6A3B4C810B}">
      <dsp:nvSpPr>
        <dsp:cNvPr id="0" name=""/>
        <dsp:cNvSpPr/>
      </dsp:nvSpPr>
      <dsp:spPr>
        <a:xfrm rot="5400000">
          <a:off x="3225458" y="900513"/>
          <a:ext cx="3121802" cy="255814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68D5C-415D-4B2B-B41A-C81EE70708E6}">
      <dsp:nvSpPr>
        <dsp:cNvPr id="0" name=""/>
        <dsp:cNvSpPr/>
      </dsp:nvSpPr>
      <dsp:spPr>
        <a:xfrm>
          <a:off x="6625766" y="722835"/>
          <a:ext cx="4719289" cy="134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современный компьютер с установленными в него программами для обработки и монтажа фото и видео материалов, штатив</a:t>
          </a:r>
          <a:endParaRPr lang="ru-RU" sz="1400" kern="1200" dirty="0"/>
        </a:p>
      </dsp:txBody>
      <dsp:txXfrm>
        <a:off x="6625766" y="722835"/>
        <a:ext cx="4719289" cy="1345758"/>
      </dsp:txXfrm>
    </dsp:sp>
    <dsp:sp modelId="{C0CCB3A1-FED4-4657-82B4-3E0DAA6DE5E6}">
      <dsp:nvSpPr>
        <dsp:cNvPr id="0" name=""/>
        <dsp:cNvSpPr/>
      </dsp:nvSpPr>
      <dsp:spPr>
        <a:xfrm>
          <a:off x="6069373" y="1501618"/>
          <a:ext cx="591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3C10B-0F0B-4071-8AF4-A28B7B0B07A1}">
      <dsp:nvSpPr>
        <dsp:cNvPr id="0" name=""/>
        <dsp:cNvSpPr/>
      </dsp:nvSpPr>
      <dsp:spPr>
        <a:xfrm rot="5400000">
          <a:off x="3684190" y="1716360"/>
          <a:ext cx="2599294" cy="216791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63C07-6246-43EC-AD6C-7580BD478B36}">
      <dsp:nvSpPr>
        <dsp:cNvPr id="0" name=""/>
        <dsp:cNvSpPr/>
      </dsp:nvSpPr>
      <dsp:spPr>
        <a:xfrm>
          <a:off x="6715834" y="1937065"/>
          <a:ext cx="4113376" cy="83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видеокамера с фотоаппаратом </a:t>
          </a:r>
          <a:endParaRPr lang="ru-RU" sz="1400" i="1" kern="1200" dirty="0"/>
        </a:p>
      </dsp:txBody>
      <dsp:txXfrm>
        <a:off x="6715834" y="1937065"/>
        <a:ext cx="4113376" cy="835003"/>
      </dsp:txXfrm>
    </dsp:sp>
    <dsp:sp modelId="{A83B4015-7A48-457E-B865-99EBB1DDD607}">
      <dsp:nvSpPr>
        <dsp:cNvPr id="0" name=""/>
        <dsp:cNvSpPr/>
      </dsp:nvSpPr>
      <dsp:spPr>
        <a:xfrm>
          <a:off x="6069373" y="2384552"/>
          <a:ext cx="591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7B1A3-8730-42A4-9DEB-9245F27C53A3}">
      <dsp:nvSpPr>
        <dsp:cNvPr id="0" name=""/>
        <dsp:cNvSpPr/>
      </dsp:nvSpPr>
      <dsp:spPr>
        <a:xfrm rot="5400000">
          <a:off x="4134013" y="2498860"/>
          <a:ext cx="2049668" cy="182105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5A46E-A0D5-4171-B3FC-A98ED8782745}">
      <dsp:nvSpPr>
        <dsp:cNvPr id="0" name=""/>
        <dsp:cNvSpPr/>
      </dsp:nvSpPr>
      <dsp:spPr>
        <a:xfrm>
          <a:off x="6660623" y="2831064"/>
          <a:ext cx="2365001" cy="83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штатив</a:t>
          </a:r>
          <a:endParaRPr lang="ru-RU" sz="1400" i="1" kern="1200" dirty="0"/>
        </a:p>
      </dsp:txBody>
      <dsp:txXfrm>
        <a:off x="6660623" y="2831064"/>
        <a:ext cx="2365001" cy="835003"/>
      </dsp:txXfrm>
    </dsp:sp>
    <dsp:sp modelId="{29F6ECCC-AC68-4529-8DB8-5FEA7114658E}">
      <dsp:nvSpPr>
        <dsp:cNvPr id="0" name=""/>
        <dsp:cNvSpPr/>
      </dsp:nvSpPr>
      <dsp:spPr>
        <a:xfrm>
          <a:off x="6069373" y="3248566"/>
          <a:ext cx="591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72B1-E842-41F1-8398-0284D4BC3E7E}">
      <dsp:nvSpPr>
        <dsp:cNvPr id="0" name=""/>
        <dsp:cNvSpPr/>
      </dsp:nvSpPr>
      <dsp:spPr>
        <a:xfrm rot="5400000">
          <a:off x="4581787" y="3325034"/>
          <a:ext cx="1564054" cy="141111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ED7BB-C0B9-4E76-A55F-B7A61A0C87A2}">
      <dsp:nvSpPr>
        <dsp:cNvPr id="0" name=""/>
        <dsp:cNvSpPr/>
      </dsp:nvSpPr>
      <dsp:spPr>
        <a:xfrm>
          <a:off x="6660623" y="3669851"/>
          <a:ext cx="2365001" cy="83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цветной принтер формата А3.</a:t>
          </a:r>
          <a:endParaRPr lang="ru-RU" sz="1400" i="1" kern="1200" dirty="0"/>
        </a:p>
      </dsp:txBody>
      <dsp:txXfrm>
        <a:off x="6660623" y="3669851"/>
        <a:ext cx="2365001" cy="835003"/>
      </dsp:txXfrm>
    </dsp:sp>
    <dsp:sp modelId="{D142D766-59A4-4DA1-B9D1-8E72DF1DEF77}">
      <dsp:nvSpPr>
        <dsp:cNvPr id="0" name=""/>
        <dsp:cNvSpPr/>
      </dsp:nvSpPr>
      <dsp:spPr>
        <a:xfrm>
          <a:off x="6069373" y="4087353"/>
          <a:ext cx="591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1E66F-1E55-4950-A292-D83A0DEEF140}">
      <dsp:nvSpPr>
        <dsp:cNvPr id="0" name=""/>
        <dsp:cNvSpPr/>
      </dsp:nvSpPr>
      <dsp:spPr>
        <a:xfrm rot="5400000">
          <a:off x="5005122" y="4126770"/>
          <a:ext cx="1103667" cy="10248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CA48-21DC-4BBE-81B4-E8033423E22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E3809-436C-41B6-8B5C-97550DE52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8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3809-436C-41B6-8B5C-97550DE52A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3809-436C-41B6-8B5C-97550DE52A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4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E3809-436C-41B6-8B5C-97550DE52A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9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5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1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0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5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3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7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7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DA08-F9A4-43E5-9F80-66644242D24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EACBB-E338-41B9-ACC8-2F7AF2EBB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" y="0"/>
            <a:ext cx="12195709" cy="68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10097"/>
          <a:stretch/>
        </p:blipFill>
        <p:spPr>
          <a:xfrm>
            <a:off x="8138160" y="1280160"/>
            <a:ext cx="3252651" cy="316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t="13023" r="7015" b="-360"/>
          <a:stretch/>
        </p:blipFill>
        <p:spPr>
          <a:xfrm>
            <a:off x="4469674" y="1280160"/>
            <a:ext cx="3252651" cy="316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b="7508"/>
          <a:stretch/>
        </p:blipFill>
        <p:spPr>
          <a:xfrm>
            <a:off x="580729" y="1280160"/>
            <a:ext cx="3256485" cy="3162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Команда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421" y="4702628"/>
            <a:ext cx="3051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/>
              <a:t>Садердинова Арина</a:t>
            </a:r>
          </a:p>
          <a:p>
            <a:pPr>
              <a:defRPr/>
            </a:pPr>
            <a:r>
              <a:rPr lang="ru-RU" i="1" dirty="0"/>
              <a:t>ГБОУ школа №1862, 9 класс</a:t>
            </a:r>
          </a:p>
          <a:p>
            <a:pPr>
              <a:defRPr/>
            </a:pPr>
            <a:r>
              <a:rPr lang="ru-RU" dirty="0"/>
              <a:t>+7(916) 436-70-88</a:t>
            </a:r>
          </a:p>
          <a:p>
            <a:pPr>
              <a:defRPr/>
            </a:pPr>
            <a:r>
              <a:rPr lang="en-US" dirty="0" err="1" smtClean="0"/>
              <a:t>arina.saderdinova@</a:t>
            </a:r>
            <a:r>
              <a:rPr lang="en-US" dirty="0" err="1"/>
              <a:t>g</a:t>
            </a:r>
            <a:r>
              <a:rPr lang="en-US" dirty="0" err="1" smtClean="0"/>
              <a:t>mail</a:t>
            </a:r>
            <a:r>
              <a:rPr lang="en-US" dirty="0" smtClean="0"/>
              <a:t>.</a:t>
            </a:r>
            <a:r>
              <a:rPr lang="ru-RU" dirty="0"/>
              <a:t>со</a:t>
            </a:r>
            <a:r>
              <a:rPr lang="en-US" dirty="0"/>
              <a:t>m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787226" y="4702627"/>
            <a:ext cx="3043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Садердинов</a:t>
            </a:r>
            <a:r>
              <a:rPr lang="ru-RU" dirty="0" smtClean="0"/>
              <a:t> Андрей</a:t>
            </a:r>
          </a:p>
          <a:p>
            <a:r>
              <a:rPr lang="ru-RU" i="1" dirty="0" smtClean="0"/>
              <a:t>ГБОУ школа </a:t>
            </a:r>
            <a:r>
              <a:rPr lang="ru-RU" i="1" dirty="0" smtClean="0"/>
              <a:t>№</a:t>
            </a:r>
            <a:r>
              <a:rPr lang="ru-RU" i="1" dirty="0" smtClean="0"/>
              <a:t>1862, 6 класс</a:t>
            </a:r>
          </a:p>
          <a:p>
            <a:r>
              <a:rPr lang="ru-RU" i="1" dirty="0" smtClean="0"/>
              <a:t>+7(916) 420-31-81</a:t>
            </a:r>
          </a:p>
          <a:p>
            <a:r>
              <a:rPr lang="en-US" i="1" dirty="0" smtClean="0"/>
              <a:t>andreysaderdinov@gmail.com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530974" y="4702627"/>
            <a:ext cx="28180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Юсова</a:t>
            </a:r>
            <a:r>
              <a:rPr lang="ru-RU" dirty="0" smtClean="0"/>
              <a:t> Дарья</a:t>
            </a:r>
          </a:p>
          <a:p>
            <a:r>
              <a:rPr lang="ru-RU" i="1" dirty="0" smtClean="0"/>
              <a:t>ГБОУ школа </a:t>
            </a:r>
            <a:r>
              <a:rPr lang="ru-RU" i="1" dirty="0" smtClean="0"/>
              <a:t>№</a:t>
            </a:r>
            <a:r>
              <a:rPr lang="en-US" i="1" dirty="0" smtClean="0"/>
              <a:t>629</a:t>
            </a:r>
            <a:r>
              <a:rPr lang="ru-RU" i="1" dirty="0" smtClean="0"/>
              <a:t>, </a:t>
            </a:r>
            <a:r>
              <a:rPr lang="ru-RU" i="1" dirty="0"/>
              <a:t>8</a:t>
            </a:r>
            <a:r>
              <a:rPr lang="ru-RU" i="1" dirty="0" smtClean="0"/>
              <a:t> класс</a:t>
            </a:r>
          </a:p>
          <a:p>
            <a:r>
              <a:rPr lang="ru-RU" i="1" dirty="0" smtClean="0"/>
              <a:t>+7(916) 597-39-73</a:t>
            </a:r>
          </a:p>
          <a:p>
            <a:r>
              <a:rPr lang="en-US" i="1" dirty="0" smtClean="0"/>
              <a:t>eyusova@mail.ru</a:t>
            </a:r>
            <a:endParaRPr lang="ru-RU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36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4071030" y="0"/>
            <a:ext cx="8130696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r="6126"/>
          <a:stretch/>
        </p:blipFill>
        <p:spPr>
          <a:xfrm>
            <a:off x="7308291" y="2428073"/>
            <a:ext cx="4532030" cy="4152428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Аннотация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835839" y="3659957"/>
            <a:ext cx="3074312" cy="275792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15</a:t>
            </a:r>
          </a:p>
        </p:txBody>
      </p:sp>
      <p:sp>
        <p:nvSpPr>
          <p:cNvPr id="78" name="Овал 77"/>
          <p:cNvSpPr/>
          <p:nvPr/>
        </p:nvSpPr>
        <p:spPr>
          <a:xfrm>
            <a:off x="269991" y="1940287"/>
            <a:ext cx="2622275" cy="244999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10</a:t>
            </a:r>
          </a:p>
        </p:txBody>
      </p:sp>
      <p:sp>
        <p:nvSpPr>
          <p:cNvPr id="83" name="Овал 82"/>
          <p:cNvSpPr/>
          <p:nvPr/>
        </p:nvSpPr>
        <p:spPr>
          <a:xfrm>
            <a:off x="1710590" y="781672"/>
            <a:ext cx="2022263" cy="18889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26113" y="3459902"/>
            <a:ext cx="1657313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Аудиофайлов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44224" y="5379626"/>
            <a:ext cx="201555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Уникальных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фотоматериалов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83666" y="2056967"/>
            <a:ext cx="1476110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Волонтёров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83668" y="794573"/>
            <a:ext cx="797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</a:t>
            </a:r>
            <a:r>
              <a:rPr lang="ru-RU" b="1" i="1" dirty="0"/>
              <a:t>«История войны. История семьи»</a:t>
            </a:r>
            <a:r>
              <a:rPr lang="ru-RU" i="1" dirty="0"/>
              <a:t> </a:t>
            </a:r>
            <a:r>
              <a:rPr lang="ru-RU" dirty="0"/>
              <a:t>это вовлекающая среда, направленная на популяризацию сохранения реальных семейных историй голосами очевидцев Великой Отечественной войны, их детей и внуков с помощью интернет платформы </a:t>
            </a:r>
            <a:r>
              <a:rPr lang="en-US" dirty="0"/>
              <a:t>IZI</a:t>
            </a:r>
            <a:r>
              <a:rPr lang="ru-RU" dirty="0"/>
              <a:t>.</a:t>
            </a:r>
            <a:r>
              <a:rPr lang="en-US" dirty="0"/>
              <a:t>Travel</a:t>
            </a:r>
            <a:r>
              <a:rPr lang="ru-RU" dirty="0"/>
              <a:t>. 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383668" y="2457077"/>
            <a:ext cx="2586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Основная </a:t>
            </a:r>
            <a:r>
              <a:rPr lang="ru-RU" b="1" i="1" dirty="0" smtClean="0"/>
              <a:t>идея: </a:t>
            </a:r>
            <a:r>
              <a:rPr lang="ru-RU" dirty="0"/>
              <a:t>записать рассказы героев событий 1941-1945 годов, их реальные голоса, эмоции, чувства, подлинные документы и заметки из семейных архивов воссоздающие жизнь тех лет, тем самым создав цифровой мост между поколениями.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17249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06194" y="0"/>
            <a:ext cx="5085806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Введение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57" y="702944"/>
            <a:ext cx="4602480" cy="2588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929" y="702944"/>
            <a:ext cx="6756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Уникальность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 в том, что ребята, проживающие рядом, друг с другом смогут узнать больше не только о военном прошлом своей семьи, но и о подвигах своих соседей. Благодаря проекту, молодые люди, объеденные одной территорией, собирают материал об очевидцах событий военных лет, о тех, о ком знают только в семейном кругу.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012" y="3514079"/>
            <a:ext cx="460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цель</a:t>
            </a:r>
            <a:r>
              <a:rPr lang="ru-RU" b="1" dirty="0"/>
              <a:t>: популяризация сохранения семейных историй о Великой Отечественной войне в локальном сообществе.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1" y="2745443"/>
            <a:ext cx="67567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Наши задачи: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ru-RU" dirty="0"/>
              <a:t>Анализ существующих проектов по сохранению исторической памяти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ru-RU" dirty="0"/>
              <a:t>Разработка и создание модели аудиогида на платформе Izi.travel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ru-RU" dirty="0"/>
              <a:t>Популяризация активного участия школьников в записи воспоминаний своей семьи о ВОВ.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ru-RU" dirty="0"/>
              <a:t>Укрепление связей между поколениями в семьях школьников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ru-RU" dirty="0"/>
              <a:t>Создание вовлекающей среды в онлайн и </a:t>
            </a:r>
            <a:r>
              <a:rPr lang="ru-RU" dirty="0" err="1"/>
              <a:t>оффлайн</a:t>
            </a:r>
            <a:r>
              <a:rPr lang="ru-RU" dirty="0"/>
              <a:t> пространствах библиотек, привлечение </a:t>
            </a:r>
            <a:r>
              <a:rPr lang="ru-RU" dirty="0" err="1"/>
              <a:t>блогеров</a:t>
            </a:r>
            <a:r>
              <a:rPr lang="ru-RU" dirty="0"/>
              <a:t> и местные средства массовой информации для популяризации проекта.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6649" y="337426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*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334103" y="0"/>
            <a:ext cx="3857897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46" y="703862"/>
            <a:ext cx="3487783" cy="2360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Этапы реализации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54317621"/>
              </p:ext>
            </p:extLst>
          </p:nvPr>
        </p:nvGraphicFramePr>
        <p:xfrm>
          <a:off x="-2124893" y="-522515"/>
          <a:ext cx="11242767" cy="830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0629" y="10738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787" y="19346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589" y="27389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7623" y="36314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5210" y="44458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774070" y="0"/>
            <a:ext cx="741793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51243" y="73913"/>
            <a:ext cx="367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Качественные результаты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80" y="73913"/>
            <a:ext cx="444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Количественные результаты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23" y="535578"/>
            <a:ext cx="3168763" cy="63224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Показатели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856453277"/>
              </p:ext>
            </p:extLst>
          </p:nvPr>
        </p:nvGraphicFramePr>
        <p:xfrm>
          <a:off x="-68854" y="609491"/>
          <a:ext cx="4911777" cy="610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152381209"/>
              </p:ext>
            </p:extLst>
          </p:nvPr>
        </p:nvGraphicFramePr>
        <p:xfrm>
          <a:off x="8011686" y="1086907"/>
          <a:ext cx="4017102" cy="402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8680321" y="609491"/>
            <a:ext cx="3019387" cy="410865"/>
            <a:chOff x="1435409" y="0"/>
            <a:chExt cx="2361227" cy="410865"/>
          </a:xfrm>
        </p:grpSpPr>
        <p:sp>
          <p:nvSpPr>
            <p:cNvPr id="31" name="Шеврон 30"/>
            <p:cNvSpPr/>
            <p:nvPr/>
          </p:nvSpPr>
          <p:spPr>
            <a:xfrm>
              <a:off x="1435409" y="0"/>
              <a:ext cx="2361227" cy="410865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врон 4"/>
            <p:cNvSpPr txBox="1"/>
            <p:nvPr/>
          </p:nvSpPr>
          <p:spPr>
            <a:xfrm>
              <a:off x="1640842" y="0"/>
              <a:ext cx="1950362" cy="41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15875" rIns="0" bIns="1587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Количественные</a:t>
              </a:r>
              <a:endParaRPr lang="ru-RU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2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11449" y="0"/>
            <a:ext cx="678055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     Развитие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1" y="708053"/>
            <a:ext cx="6411590" cy="418979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34696440"/>
              </p:ext>
            </p:extLst>
          </p:nvPr>
        </p:nvGraphicFramePr>
        <p:xfrm>
          <a:off x="-1076794" y="1097432"/>
          <a:ext cx="7565037" cy="587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863" y="659050"/>
            <a:ext cx="560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Дальнейшее развитие проекта возможно в следующих формах: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5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51329"/>
          </a:xfrm>
          <a:prstGeom prst="rect">
            <a:avLst/>
          </a:prstGeom>
          <a:solidFill>
            <a:srgbClr val="221668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         Необходимые ресурсы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4919532"/>
              </p:ext>
            </p:extLst>
          </p:nvPr>
        </p:nvGraphicFramePr>
        <p:xfrm>
          <a:off x="-732019" y="563012"/>
          <a:ext cx="11345056" cy="630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594" y="2533337"/>
            <a:ext cx="794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внимание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450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642</Words>
  <Application>Microsoft Office PowerPoint</Application>
  <PresentationFormat>Широкоэкранный</PresentationFormat>
  <Paragraphs>75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Pharmstandart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50</cp:revision>
  <dcterms:created xsi:type="dcterms:W3CDTF">2020-05-16T07:50:49Z</dcterms:created>
  <dcterms:modified xsi:type="dcterms:W3CDTF">2020-05-21T11:36:46Z</dcterms:modified>
</cp:coreProperties>
</file>