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D9DC0-20C1-4C62-B126-0F5E4ED66B60}" type="datetimeFigureOut">
              <a:rPr lang="ru-RU" smtClean="0"/>
              <a:t>16.04.2022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3EF5A-7CA8-401D-AE44-D66FEA70CF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0344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D9DC0-20C1-4C62-B126-0F5E4ED66B60}" type="datetimeFigureOut">
              <a:rPr lang="ru-RU" smtClean="0"/>
              <a:t>16.04.2022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3EF5A-7CA8-401D-AE44-D66FEA70CF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0387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D9DC0-20C1-4C62-B126-0F5E4ED66B60}" type="datetimeFigureOut">
              <a:rPr lang="ru-RU" smtClean="0"/>
              <a:t>16.04.2022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3EF5A-7CA8-401D-AE44-D66FEA70CF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9160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D9DC0-20C1-4C62-B126-0F5E4ED66B60}" type="datetimeFigureOut">
              <a:rPr lang="ru-RU" smtClean="0"/>
              <a:t>16.04.2022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3EF5A-7CA8-401D-AE44-D66FEA70CF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6646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D9DC0-20C1-4C62-B126-0F5E4ED66B60}" type="datetimeFigureOut">
              <a:rPr lang="ru-RU" smtClean="0"/>
              <a:t>16.04.2022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3EF5A-7CA8-401D-AE44-D66FEA70CF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656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D9DC0-20C1-4C62-B126-0F5E4ED66B60}" type="datetimeFigureOut">
              <a:rPr lang="ru-RU" smtClean="0"/>
              <a:t>16.04.2022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3EF5A-7CA8-401D-AE44-D66FEA70CF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852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D9DC0-20C1-4C62-B126-0F5E4ED66B60}" type="datetimeFigureOut">
              <a:rPr lang="ru-RU" smtClean="0"/>
              <a:t>16.04.2022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3EF5A-7CA8-401D-AE44-D66FEA70CF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9874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D9DC0-20C1-4C62-B126-0F5E4ED66B60}" type="datetimeFigureOut">
              <a:rPr lang="ru-RU" smtClean="0"/>
              <a:t>16.04.2022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3EF5A-7CA8-401D-AE44-D66FEA70CF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5593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D9DC0-20C1-4C62-B126-0F5E4ED66B60}" type="datetimeFigureOut">
              <a:rPr lang="ru-RU" smtClean="0"/>
              <a:t>16.04.2022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3EF5A-7CA8-401D-AE44-D66FEA70CF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1186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D9DC0-20C1-4C62-B126-0F5E4ED66B60}" type="datetimeFigureOut">
              <a:rPr lang="ru-RU" smtClean="0"/>
              <a:t>16.04.2022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3EF5A-7CA8-401D-AE44-D66FEA70CF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172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D9DC0-20C1-4C62-B126-0F5E4ED66B60}" type="datetimeFigureOut">
              <a:rPr lang="ru-RU" smtClean="0"/>
              <a:t>16.04.2022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3EF5A-7CA8-401D-AE44-D66FEA70CF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350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3D9DC0-20C1-4C62-B126-0F5E4ED66B60}" type="datetimeFigureOut">
              <a:rPr lang="ru-RU" smtClean="0"/>
              <a:t>16.04.2022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F3EF5A-7CA8-401D-AE44-D66FEA70CF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567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58010" y="-1142999"/>
            <a:ext cx="6858000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276872"/>
            <a:ext cx="8134672" cy="208823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Bahnschrift SemiBold" panose="020B0502040204020203" pitchFamily="34" charset="0"/>
              </a:rPr>
              <a:t>Отчёт о работе с молодёжью в волонтёрской организации </a:t>
            </a:r>
            <a:br>
              <a:rPr lang="ru-RU" dirty="0" smtClean="0">
                <a:latin typeface="Bahnschrift SemiBold" panose="020B0502040204020203" pitchFamily="34" charset="0"/>
              </a:rPr>
            </a:br>
            <a:r>
              <a:rPr lang="ru-RU" dirty="0" smtClean="0">
                <a:latin typeface="Bahnschrift SemiBold" panose="020B0502040204020203" pitchFamily="34" charset="0"/>
              </a:rPr>
              <a:t>«Новая эра»</a:t>
            </a:r>
            <a:endParaRPr lang="ru-RU" dirty="0">
              <a:latin typeface="Bahnschrift SemiBold" panose="020B0502040204020203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99992" y="5949280"/>
            <a:ext cx="4644008" cy="905338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Заместитель руководителя волонтёрской организации «Новая эра» </a:t>
            </a:r>
          </a:p>
          <a:p>
            <a:r>
              <a:rPr lang="ru-RU" dirty="0" smtClean="0"/>
              <a:t>Никольская А.Д.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6218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633" y="4048607"/>
            <a:ext cx="3333343" cy="1850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Arial Black" panose="020B0A04020102020204" pitchFamily="34" charset="0"/>
              </a:rPr>
              <a:t>Масленица 2022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79781"/>
            <a:ext cx="2002926" cy="2583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484784"/>
            <a:ext cx="1951510" cy="259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7" t="21198" r="33983" b="9519"/>
          <a:stretch/>
        </p:blipFill>
        <p:spPr>
          <a:xfrm>
            <a:off x="5004048" y="1484784"/>
            <a:ext cx="2766569" cy="31582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5" t="15523" r="34762" b="30571"/>
          <a:stretch/>
        </p:blipFill>
        <p:spPr>
          <a:xfrm>
            <a:off x="4355976" y="3347899"/>
            <a:ext cx="2855656" cy="259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3483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Arial Black" panose="020B0A04020102020204" pitchFamily="34" charset="0"/>
              </a:rPr>
              <a:t>Кружок «Юные мастера»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145" y="1489855"/>
            <a:ext cx="1800200" cy="2400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775" y="1513858"/>
            <a:ext cx="1793199" cy="23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974" y="1484784"/>
            <a:ext cx="3228208" cy="2364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13" y="3881804"/>
            <a:ext cx="2057617" cy="257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991" y="3881804"/>
            <a:ext cx="3281556" cy="2450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065" y="3789807"/>
            <a:ext cx="2025474" cy="2666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22261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Arial Black" panose="020B0A04020102020204" pitchFamily="34" charset="0"/>
              </a:rPr>
              <a:t>Программы для детей с ОВЗ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08246"/>
            <a:ext cx="1998222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527515"/>
            <a:ext cx="3456384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452327"/>
            <a:ext cx="2016224" cy="268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590066"/>
            <a:ext cx="3160649" cy="2362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1826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6347048" cy="1156990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Arial Black" panose="020B0A04020102020204" pitchFamily="34" charset="0"/>
              </a:rPr>
              <a:t>Молодежный командный </a:t>
            </a:r>
            <a:r>
              <a:rPr lang="ru-RU" sz="3200" dirty="0" err="1" smtClean="0">
                <a:latin typeface="Arial Black" panose="020B0A04020102020204" pitchFamily="34" charset="0"/>
              </a:rPr>
              <a:t>конкурс«Art</a:t>
            </a:r>
            <a:r>
              <a:rPr lang="ru-RU" sz="3200" dirty="0" smtClean="0">
                <a:latin typeface="Arial Black" panose="020B0A04020102020204" pitchFamily="34" charset="0"/>
              </a:rPr>
              <a:t> </a:t>
            </a:r>
            <a:r>
              <a:rPr lang="ru-RU" sz="3200" dirty="0" err="1" smtClean="0">
                <a:latin typeface="Arial Black" panose="020B0A04020102020204" pitchFamily="34" charset="0"/>
              </a:rPr>
              <a:t>Battle</a:t>
            </a:r>
            <a:r>
              <a:rPr lang="ru-RU" sz="3200" dirty="0" smtClean="0">
                <a:latin typeface="Arial Black" panose="020B0A04020102020204" pitchFamily="34" charset="0"/>
              </a:rPr>
              <a:t> 2022”</a:t>
            </a:r>
            <a:endParaRPr lang="ru-RU" sz="3200" dirty="0">
              <a:latin typeface="Arial Black" panose="020B0A04020102020204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2815"/>
            <a:ext cx="2962017" cy="2141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727601"/>
            <a:ext cx="2977531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962" y="4065984"/>
            <a:ext cx="1838471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051853"/>
            <a:ext cx="2501056" cy="2542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677422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37</Words>
  <Application>Microsoft Office PowerPoint</Application>
  <PresentationFormat>Экран (4:3)</PresentationFormat>
  <Paragraphs>7</Paragraphs>
  <Slides>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Тема Office</vt:lpstr>
      <vt:lpstr>Отчёт о работе с молодёжью в волонтёрской организации  «Новая эра»</vt:lpstr>
      <vt:lpstr>Масленица 2022</vt:lpstr>
      <vt:lpstr>Кружок «Юные мастера»</vt:lpstr>
      <vt:lpstr>Программы для детей с ОВЗ</vt:lpstr>
      <vt:lpstr>Молодежный командный конкурс«Art Battle 2022”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Отчёт о работе с молодёжью в волонтёрской организации  «Новая эра»</dc:title>
  <dc:creator>Пользователь Windows</dc:creator>
  <cp:lastModifiedBy>Пользователь Windows</cp:lastModifiedBy>
  <cp:revision>3</cp:revision>
  <dcterms:created xsi:type="dcterms:W3CDTF">2022-04-16T17:49:29Z</dcterms:created>
  <dcterms:modified xsi:type="dcterms:W3CDTF">2022-04-16T18:24:22Z</dcterms:modified>
</cp:coreProperties>
</file>