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4" r:id="rId2"/>
    <p:sldId id="256" r:id="rId3"/>
    <p:sldId id="258" r:id="rId4"/>
    <p:sldId id="277" r:id="rId5"/>
    <p:sldId id="257" r:id="rId6"/>
    <p:sldId id="268" r:id="rId7"/>
    <p:sldId id="259" r:id="rId8"/>
    <p:sldId id="272" r:id="rId9"/>
    <p:sldId id="260" r:id="rId10"/>
    <p:sldId id="261" r:id="rId11"/>
    <p:sldId id="262" r:id="rId12"/>
    <p:sldId id="267" r:id="rId13"/>
    <p:sldId id="266" r:id="rId14"/>
    <p:sldId id="273" r:id="rId15"/>
    <p:sldId id="275" r:id="rId16"/>
    <p:sldId id="278" r:id="rId17"/>
    <p:sldId id="276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71453D1-BA7E-4C82-9701-DCDD8B3B2AA5}" type="datetimeFigureOut">
              <a:rPr lang="ru-RU"/>
              <a:pPr>
                <a:defRPr/>
              </a:pPr>
              <a:t>02.12.2022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293F959-0EDF-4331-835C-67AFB0B752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729FCF"/>
          </a:solidFill>
          <a:ln w="25400">
            <a:solidFill>
              <a:srgbClr val="3465A4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5AF5D-5A14-4719-AE83-8E4909901FB0}" type="datetimeFigureOut">
              <a:rPr lang="ru-RU"/>
              <a:pPr>
                <a:defRPr/>
              </a:pPr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37A91-63F8-44A1-ABD5-B4A9F6014C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A363F-F577-493D-8659-7F828DD2D8D8}" type="datetimeFigureOut">
              <a:rPr lang="ru-RU"/>
              <a:pPr>
                <a:defRPr/>
              </a:pPr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49A70-31EE-495A-B97D-B9138D5B46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7411E-0247-4B17-B19D-AFD52B1D1403}" type="datetimeFigureOut">
              <a:rPr lang="ru-RU"/>
              <a:pPr>
                <a:defRPr/>
              </a:pPr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EEC04-2B92-4AAB-BF8B-8504B359E8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08644-C38B-4A80-8C05-A787141A0234}" type="datetimeFigureOut">
              <a:rPr lang="ru-RU"/>
              <a:pPr>
                <a:defRPr/>
              </a:pPr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6A4A6-A57B-40CE-8C1A-CEFF2C4E63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47D69-2F9C-4A96-A014-6AB6EBEEAE49}" type="datetimeFigureOut">
              <a:rPr lang="ru-RU"/>
              <a:pPr>
                <a:defRPr/>
              </a:pPr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9CC93-A37E-421B-9459-24F68AF73C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8A363-01E7-4AFE-A49C-7FD290FBE7BE}" type="datetimeFigureOut">
              <a:rPr lang="ru-RU"/>
              <a:pPr>
                <a:defRPr/>
              </a:pPr>
              <a:t>02.12.2022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81E08-51B9-40D4-A1BF-153644AA4B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E937E-8FF9-4F1D-BF67-1F37AA2C3444}" type="datetimeFigureOut">
              <a:rPr lang="ru-RU"/>
              <a:pPr>
                <a:defRPr/>
              </a:pPr>
              <a:t>02.12.2022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B2B81-8EDA-40C5-8827-56A0034A5D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14AF5-BBC0-492B-90D6-8F77E2D6E211}" type="datetimeFigureOut">
              <a:rPr lang="ru-RU"/>
              <a:pPr>
                <a:defRPr/>
              </a:pPr>
              <a:t>02.12.2022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1A945-9F25-41CE-A89E-D44EECFD6B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A9C41-A5F0-47F2-81B7-91D7B03781E2}" type="datetimeFigureOut">
              <a:rPr lang="ru-RU"/>
              <a:pPr>
                <a:defRPr/>
              </a:pPr>
              <a:t>02.12.2022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11CBF-3E4C-409F-AFA8-7FFD5A4E8C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1DD9C-B854-4725-9DF3-95D9D9AAD18A}" type="datetimeFigureOut">
              <a:rPr lang="ru-RU"/>
              <a:pPr>
                <a:defRPr/>
              </a:pPr>
              <a:t>02.12.2022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0B2B0-3EEE-4F5E-9153-8FA8F58DED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38030-B0F4-4AEE-B581-A158E8848F9F}" type="datetimeFigureOut">
              <a:rPr lang="ru-RU"/>
              <a:pPr>
                <a:defRPr/>
              </a:pPr>
              <a:t>02.12.2022</a:t>
            </a:fld>
            <a:endParaRPr lang="ru-RU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565EC-454F-41A6-9A12-865A742149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9191DA-6D54-41FE-8FC2-833CA3ABBD9C}" type="datetimeFigureOut">
              <a:rPr lang="ru-RU"/>
              <a:pPr>
                <a:defRPr/>
              </a:pPr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761582-5F5D-44FE-97B9-004908A025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1" name="Group 60"/>
          <p:cNvGrpSpPr>
            <a:grpSpLocks/>
          </p:cNvGrpSpPr>
          <p:nvPr/>
        </p:nvGrpSpPr>
        <p:grpSpPr bwMode="auto">
          <a:xfrm>
            <a:off x="-33338" y="0"/>
            <a:ext cx="9177338" cy="6858000"/>
            <a:chOff x="-33595" y="0"/>
            <a:chExt cx="9177595" cy="6857999"/>
          </a:xfrm>
        </p:grpSpPr>
        <p:grpSp>
          <p:nvGrpSpPr>
            <p:cNvPr id="1032" name="Group 182"/>
            <p:cNvGrpSpPr>
              <a:grpSpLocks/>
            </p:cNvGrpSpPr>
            <p:nvPr/>
          </p:nvGrpSpPr>
          <p:grpSpPr bwMode="auto"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grpSp>
          <p:nvGrpSpPr>
            <p:cNvPr id="1033" name="Group 189"/>
            <p:cNvGrpSpPr>
              <a:grpSpLocks/>
            </p:cNvGrpSpPr>
            <p:nvPr/>
          </p:nvGrpSpPr>
          <p:grpSpPr bwMode="auto"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grpSp>
          <p:nvGrpSpPr>
            <p:cNvPr id="1034" name="Group 200"/>
            <p:cNvGrpSpPr>
              <a:grpSpLocks/>
            </p:cNvGrpSpPr>
            <p:nvPr/>
          </p:nvGrpSpPr>
          <p:grpSpPr bwMode="auto"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31" r:id="rId9"/>
    <p:sldLayoutId id="2147483729" r:id="rId10"/>
    <p:sldLayoutId id="2147483730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Trebuchet MS" pitchFamily="34" charset="0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HP\Downloads\&#1042;&#1086;&#1083;&#1086;&#1085;&#1090;&#1077;&#1088;&#1099;%202020.%20&#1052;&#1091;&#1083;&#1100;&#1090;&#1092;&#1080;&#1083;&#1100;&#1084;%20&#1086;%20&#1076;&#1086;&#1073;&#1088;&#1086;&#1074;&#1086;&#1083;&#1100;&#1094;&#1072;&#1093;.mp4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981075"/>
            <a:ext cx="7129462" cy="575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258888" y="188913"/>
            <a:ext cx="7124700" cy="923925"/>
          </a:xfrm>
        </p:spPr>
        <p:txBody>
          <a:bodyPr/>
          <a:lstStyle/>
          <a:p>
            <a:pPr>
              <a:buSzPct val="45000"/>
              <a:buFont typeface="StarSymbol"/>
              <a:buNone/>
            </a:pPr>
            <a:r>
              <a:rPr lang="ru-RU" smtClean="0">
                <a:cs typeface="Trebuchet MS" pitchFamily="34" charset="0"/>
              </a:rPr>
              <a:t>Волонтёрское движение.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785938" y="0"/>
            <a:ext cx="7124700" cy="923925"/>
          </a:xfrm>
        </p:spPr>
        <p:txBody>
          <a:bodyPr/>
          <a:lstStyle/>
          <a:p>
            <a:pPr eaLnBrk="1" hangingPunct="1"/>
            <a:r>
              <a:rPr lang="ru-RU" smtClean="0">
                <a:cs typeface="Trebuchet MS" pitchFamily="34" charset="0"/>
              </a:rPr>
              <a:t>День Ходьбы.</a:t>
            </a: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928688" y="857250"/>
            <a:ext cx="7124700" cy="1477963"/>
          </a:xfrm>
        </p:spPr>
        <p:txBody>
          <a:bodyPr/>
          <a:lstStyle/>
          <a:p>
            <a:pPr eaLnBrk="1" hangingPunct="1"/>
            <a:r>
              <a:rPr lang="ru-RU" sz="1800" smtClean="0"/>
              <a:t>Мы были волонтерами на мероприятии масштаба всей страны! 11 городов, 11 часовых поясов прошли 500 миллионов шагов !!! Остров Канта стал сердцем дня ходьбы в Калининграде в акции поучаствовали 2300 калининградцев! </a:t>
            </a:r>
          </a:p>
        </p:txBody>
      </p:sp>
      <p:pic>
        <p:nvPicPr>
          <p:cNvPr id="13316" name="Рисунок 4" descr="C:\Users\Евгения\Desktop\Волонтёр\5\n7c-_7Pgn3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875"/>
            <a:ext cx="44704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2214563"/>
            <a:ext cx="46863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cs typeface="Trebuchet MS" pitchFamily="34" charset="0"/>
              </a:rPr>
              <a:t>23 февраля </a:t>
            </a:r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>
          <a:xfrm>
            <a:off x="1009650" y="1806575"/>
            <a:ext cx="7124700" cy="1406525"/>
          </a:xfrm>
        </p:spPr>
        <p:txBody>
          <a:bodyPr/>
          <a:lstStyle/>
          <a:p>
            <a:pPr eaLnBrk="1" hangingPunct="1"/>
            <a:r>
              <a:rPr lang="ru-RU" sz="1800" smtClean="0"/>
              <a:t>23 февраля в Бастионе «Прегель» проходил фестиваль ГТО. Нам улыбнулась удача поучаствовать в это мероприятие. Настроение было на ура!</a:t>
            </a:r>
          </a:p>
        </p:txBody>
      </p:sp>
      <p:pic>
        <p:nvPicPr>
          <p:cNvPr id="14340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3035300"/>
            <a:ext cx="4032250" cy="363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000125" y="0"/>
            <a:ext cx="7124700" cy="923925"/>
          </a:xfrm>
        </p:spPr>
        <p:txBody>
          <a:bodyPr/>
          <a:lstStyle/>
          <a:p>
            <a:pPr algn="ctr" eaLnBrk="1" hangingPunct="1"/>
            <a:r>
              <a:rPr lang="ru-RU" smtClean="0">
                <a:cs typeface="Trebuchet MS" pitchFamily="34" charset="0"/>
              </a:rPr>
              <a:t>День колеса.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857250" y="0"/>
            <a:ext cx="7124700" cy="2714625"/>
          </a:xfrm>
        </p:spPr>
        <p:txBody>
          <a:bodyPr/>
          <a:lstStyle/>
          <a:p>
            <a:pPr eaLnBrk="1" hangingPunct="1"/>
            <a:r>
              <a:rPr lang="ru-RU" sz="1800" dirty="0" smtClean="0"/>
              <a:t>29.05.2016 г.</a:t>
            </a:r>
          </a:p>
          <a:p>
            <a:pPr eaLnBrk="1" hangingPunct="1"/>
            <a:r>
              <a:rPr lang="ru-RU" sz="1800" dirty="0" smtClean="0"/>
              <a:t>День прошел на ура. Нам посчастливилось быть волонтером на мероприятие </a:t>
            </a:r>
            <a:r>
              <a:rPr lang="ru-RU" sz="1800" dirty="0" smtClean="0">
                <a:solidFill>
                  <a:schemeClr val="tx2"/>
                </a:solidFill>
              </a:rPr>
              <a:t>#</a:t>
            </a:r>
            <a:r>
              <a:rPr lang="ru-RU" sz="1800" dirty="0" err="1" smtClean="0">
                <a:solidFill>
                  <a:schemeClr val="tx2"/>
                </a:solidFill>
              </a:rPr>
              <a:t>деньколеса</a:t>
            </a:r>
            <a:r>
              <a:rPr lang="ru-RU" sz="1800" dirty="0" smtClean="0">
                <a:solidFill>
                  <a:schemeClr val="tx2"/>
                </a:solidFill>
              </a:rPr>
              <a:t> </a:t>
            </a:r>
            <a:r>
              <a:rPr lang="ru-RU" sz="1800" dirty="0" smtClean="0">
                <a:solidFill>
                  <a:srgbClr val="FFFF00"/>
                </a:solidFill>
              </a:rPr>
              <a:t>. </a:t>
            </a:r>
            <a:r>
              <a:rPr lang="ru-RU" sz="1800" dirty="0" smtClean="0"/>
              <a:t>Эмоции только позитивные Настрое прекрасное .</a:t>
            </a:r>
          </a:p>
        </p:txBody>
      </p:sp>
      <p:pic>
        <p:nvPicPr>
          <p:cNvPr id="15364" name="Рисунок 4" descr="C:\Users\Евгения\Desktop\Волонтёр\7\DHYhriroUf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2143125"/>
            <a:ext cx="5041900" cy="454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071563" y="142875"/>
            <a:ext cx="7124700" cy="923925"/>
          </a:xfrm>
        </p:spPr>
        <p:txBody>
          <a:bodyPr/>
          <a:lstStyle/>
          <a:p>
            <a:pPr eaLnBrk="1" hangingPunct="1"/>
            <a:r>
              <a:rPr lang="ru-RU" smtClean="0">
                <a:cs typeface="Trebuchet MS" pitchFamily="34" charset="0"/>
              </a:rPr>
              <a:t>Не забывать наше прошлое.</a:t>
            </a:r>
          </a:p>
        </p:txBody>
      </p:sp>
      <p:pic>
        <p:nvPicPr>
          <p:cNvPr id="17411" name="Рисунок 4" descr="C:\Users\Евгения\Desktop\Волонтёр\3\imageHHW7ORX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2357438"/>
            <a:ext cx="4929188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2" descr="C:\Users\Евгения\Desktop\Волонтёр\3\image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3714750"/>
            <a:ext cx="4364037" cy="2909888"/>
          </a:xfrm>
          <a:noFill/>
        </p:spPr>
      </p:pic>
      <p:sp>
        <p:nvSpPr>
          <p:cNvPr id="17413" name="Прямоугольник 7"/>
          <p:cNvSpPr>
            <a:spLocks noChangeArrowheads="1"/>
          </p:cNvSpPr>
          <p:nvPr/>
        </p:nvSpPr>
        <p:spPr bwMode="auto">
          <a:xfrm>
            <a:off x="142875" y="928688"/>
            <a:ext cx="8572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Verdana" pitchFamily="34" charset="0"/>
              </a:rPr>
              <a:t>Команда волонтёров 7 П класса взяли под опеку ветерана ВОВ Артюшенкова Александра Алексеевича.</a:t>
            </a:r>
          </a:p>
          <a:p>
            <a:r>
              <a:rPr lang="ru-RU">
                <a:latin typeface="Verdana" pitchFamily="34" charset="0"/>
              </a:rPr>
              <a:t>Нужно ценить память о прошлом и никогда не забывать, какой ценой нам достался мир на этой земле. И мы будем помнить.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187450" y="-100013"/>
            <a:ext cx="7124700" cy="923926"/>
          </a:xfrm>
        </p:spPr>
        <p:txBody>
          <a:bodyPr/>
          <a:lstStyle/>
          <a:p>
            <a:pPr eaLnBrk="1" hangingPunct="1"/>
            <a:r>
              <a:rPr lang="ru-RU" b="1" smtClean="0">
                <a:cs typeface="Trebuchet MS" pitchFamily="34" charset="0"/>
              </a:rPr>
              <a:t>«Сирень Победы».</a:t>
            </a:r>
            <a:endParaRPr lang="ru-RU" smtClean="0">
              <a:cs typeface="Trebuchet MS" pitchFamily="34" charset="0"/>
            </a:endParaRPr>
          </a:p>
        </p:txBody>
      </p:sp>
      <p:sp>
        <p:nvSpPr>
          <p:cNvPr id="19459" name="Объект 2"/>
          <p:cNvSpPr>
            <a:spLocks noGrp="1"/>
          </p:cNvSpPr>
          <p:nvPr>
            <p:ph idx="1"/>
          </p:nvPr>
        </p:nvSpPr>
        <p:spPr>
          <a:xfrm>
            <a:off x="-180975" y="1557338"/>
            <a:ext cx="9432925" cy="2232025"/>
          </a:xfrm>
        </p:spPr>
        <p:txBody>
          <a:bodyPr/>
          <a:lstStyle/>
          <a:p>
            <a:pPr eaLnBrk="1" hangingPunct="1"/>
            <a:r>
              <a:rPr lang="ru-RU" sz="1800" dirty="0" smtClean="0"/>
              <a:t>И в нашей гимназии прошла акция "Сирень Победы", в рамках которой мы, волонтёры 8 "П" класса, не только облагородили территорию школы, но и отдали дань этой давней традиции и памяти о тех, кто так и не вдохнул майский аромат сирени, потому что так и не вернулся домой...</a:t>
            </a:r>
            <a:br>
              <a:rPr lang="ru-RU" sz="1800" dirty="0" smtClean="0"/>
            </a:br>
            <a:endParaRPr lang="ru-RU" sz="1800" dirty="0" smtClean="0"/>
          </a:p>
          <a:p>
            <a:pPr eaLnBrk="1" hangingPunct="1"/>
            <a:r>
              <a:rPr lang="ru-RU" sz="1800" dirty="0" smtClean="0"/>
              <a:t>Мало </a:t>
            </a:r>
            <a:r>
              <a:rPr lang="ru-RU" sz="1800" dirty="0" smtClean="0"/>
              <a:t>того, что мы узнали много нового, так и посвятить свое свободное время давним традициям и истории, а главное - памяти о подвигах, совершенных нашими предками, больше, чем прекрасно. Присоединяйтесь к этой акции, и наслаждайтесь королевой мая - цветущей сиренью!</a:t>
            </a:r>
          </a:p>
        </p:txBody>
      </p:sp>
      <p:pic>
        <p:nvPicPr>
          <p:cNvPr id="19460" name="Рисунок 4" descr="C:\Users\Teacher\Desktop\10 П\9 П\Фото 9 П\08.05.15 г.Сирень\DSC047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4125898"/>
            <a:ext cx="3821109" cy="2659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5" descr="C:\Users\Teacher\Desktop\10 П\9 П\Фото 9 П\08.05.15 г.Сирень\DSC047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09" y="4143380"/>
            <a:ext cx="3793775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дает </a:t>
            </a:r>
            <a:r>
              <a:rPr lang="ru-RU" dirty="0" err="1" smtClean="0"/>
              <a:t>волонтерство</a:t>
            </a:r>
            <a:r>
              <a:rPr lang="ru-RU" dirty="0" smtClean="0"/>
              <a:t>?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 l="30198" t="31249" r="24780" b="15039"/>
          <a:stretch>
            <a:fillRect/>
          </a:stretch>
        </p:blipFill>
        <p:spPr bwMode="auto">
          <a:xfrm>
            <a:off x="642910" y="1443522"/>
            <a:ext cx="8072494" cy="541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5</a:t>
            </a:r>
            <a:endParaRPr lang="ru-RU"/>
          </a:p>
        </p:txBody>
      </p:sp>
      <p:pic>
        <p:nvPicPr>
          <p:cNvPr id="4" name="Волонтеры 2020. Мультфильм о добровольцах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928706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Контакты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 l="31296" t="32226" r="23133" b="22851"/>
          <a:stretch>
            <a:fillRect/>
          </a:stretch>
        </p:blipFill>
        <p:spPr bwMode="auto">
          <a:xfrm>
            <a:off x="642911" y="1785926"/>
            <a:ext cx="7704432" cy="4269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1785938" y="0"/>
            <a:ext cx="7772400" cy="1470025"/>
          </a:xfrm>
        </p:spPr>
        <p:txBody>
          <a:bodyPr/>
          <a:lstStyle/>
          <a:p>
            <a:pPr eaLnBrk="1" hangingPunct="1"/>
            <a:r>
              <a:rPr lang="ru-RU" dirty="0" err="1" smtClean="0">
                <a:latin typeface="Arial Black" pitchFamily="34" charset="0"/>
                <a:cs typeface="Trebuchet MS" pitchFamily="34" charset="0"/>
              </a:rPr>
              <a:t>Волонтерство</a:t>
            </a:r>
            <a:r>
              <a:rPr lang="ru-RU" dirty="0" smtClean="0">
                <a:latin typeface="Arial Black" pitchFamily="34" charset="0"/>
                <a:cs typeface="Trebuchet MS" pitchFamily="34" charset="0"/>
              </a:rPr>
              <a:t/>
            </a:r>
            <a:br>
              <a:rPr lang="ru-RU" dirty="0" smtClean="0">
                <a:latin typeface="Arial Black" pitchFamily="34" charset="0"/>
                <a:cs typeface="Trebuchet MS" pitchFamily="34" charset="0"/>
              </a:rPr>
            </a:br>
            <a:endParaRPr lang="ru-RU" sz="3100" dirty="0" smtClean="0">
              <a:latin typeface="Arial Black" pitchFamily="34" charset="0"/>
              <a:cs typeface="Trebuchet MS" pitchFamily="34" charset="0"/>
            </a:endParaRPr>
          </a:p>
        </p:txBody>
      </p:sp>
      <p:pic>
        <p:nvPicPr>
          <p:cNvPr id="4099" name="Рисунок 5" descr="C:\Users\Евгения\Desktop\Волонтёр\2\волонтеры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143000"/>
            <a:ext cx="8715375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071563" y="142875"/>
            <a:ext cx="7124700" cy="923925"/>
          </a:xfrm>
        </p:spPr>
        <p:txBody>
          <a:bodyPr/>
          <a:lstStyle/>
          <a:p>
            <a:pPr eaLnBrk="1" hangingPunct="1"/>
            <a:r>
              <a:rPr lang="ru-RU" smtClean="0">
                <a:cs typeface="Trebuchet MS" pitchFamily="34" charset="0"/>
              </a:rPr>
              <a:t>Что же такое волонтерство 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550" y="1046163"/>
            <a:ext cx="7124700" cy="2073275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buFont typeface="Wingdings 2" charset="2"/>
              <a:buNone/>
              <a:defRPr/>
            </a:pPr>
            <a:r>
              <a:rPr lang="ru-RU" sz="2800" dirty="0" smtClean="0"/>
              <a:t>В нашем понимание </a:t>
            </a:r>
            <a:r>
              <a:rPr lang="ru-RU" sz="2800" dirty="0" err="1" smtClean="0"/>
              <a:t>волонтерство-это</a:t>
            </a:r>
            <a:r>
              <a:rPr lang="ru-RU" sz="2800" dirty="0" smtClean="0"/>
              <a:t> широкий </a:t>
            </a:r>
            <a:r>
              <a:rPr lang="ru-RU" sz="2800" dirty="0"/>
              <a:t>круг </a:t>
            </a:r>
            <a:r>
              <a:rPr lang="ru-RU" sz="2800" dirty="0" smtClean="0"/>
              <a:t>деятельности, где каждый помогает друг другу, </a:t>
            </a:r>
            <a:r>
              <a:rPr lang="ru-RU" sz="2800" dirty="0" smtClean="0"/>
              <a:t>где </a:t>
            </a:r>
            <a:r>
              <a:rPr lang="ru-RU" sz="2800" dirty="0" smtClean="0"/>
              <a:t>в сердцах каждого человека живет добро.</a:t>
            </a:r>
            <a:endParaRPr lang="ru-RU" sz="2800" dirty="0"/>
          </a:p>
        </p:txBody>
      </p:sp>
      <p:pic>
        <p:nvPicPr>
          <p:cNvPr id="6148" name="Рисунок 3" descr="C:\Users\Евгения\Desktop\Волонтёр\1\imag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2781300"/>
            <a:ext cx="58166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</a:t>
            </a:r>
            <a:r>
              <a:rPr lang="ru-RU" dirty="0" err="1" smtClean="0"/>
              <a:t>волонтерства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 l="32394" t="37109" r="23682" b="19922"/>
          <a:stretch>
            <a:fillRect/>
          </a:stretch>
        </p:blipFill>
        <p:spPr bwMode="auto">
          <a:xfrm>
            <a:off x="350663" y="1857365"/>
            <a:ext cx="8579055" cy="4932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258888" y="115888"/>
            <a:ext cx="7124700" cy="923925"/>
          </a:xfrm>
        </p:spPr>
        <p:txBody>
          <a:bodyPr/>
          <a:lstStyle/>
          <a:p>
            <a:pPr eaLnBrk="1" hangingPunct="1"/>
            <a:r>
              <a:rPr lang="ru-RU" smtClean="0">
                <a:cs typeface="Trebuchet MS" pitchFamily="34" charset="0"/>
              </a:rPr>
              <a:t>Наши первые шаги.</a:t>
            </a:r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>
          <a:xfrm>
            <a:off x="307975" y="765175"/>
            <a:ext cx="8054975" cy="2168525"/>
          </a:xfrm>
        </p:spPr>
        <p:txBody>
          <a:bodyPr/>
          <a:lstStyle/>
          <a:p>
            <a:pPr eaLnBrk="1" hangingPunct="1"/>
            <a:r>
              <a:rPr lang="ru-RU" sz="2800" dirty="0" smtClean="0"/>
              <a:t>Наш путь </a:t>
            </a:r>
            <a:r>
              <a:rPr lang="ru-RU" sz="2800" dirty="0" err="1" smtClean="0"/>
              <a:t>волонтерства</a:t>
            </a:r>
            <a:r>
              <a:rPr lang="ru-RU" sz="2800" dirty="0" smtClean="0"/>
              <a:t> начался в </a:t>
            </a:r>
            <a:r>
              <a:rPr lang="ru-RU" sz="2800" dirty="0" smtClean="0"/>
              <a:t>2015. </a:t>
            </a:r>
            <a:r>
              <a:rPr lang="ru-RU" sz="2800" dirty="0" smtClean="0"/>
              <a:t>Тогда наша команда называлась «Сорока добра». </a:t>
            </a:r>
          </a:p>
          <a:p>
            <a:pPr eaLnBrk="1" hangingPunct="1"/>
            <a:endParaRPr lang="ru-RU" sz="2000" dirty="0" smtClean="0"/>
          </a:p>
        </p:txBody>
      </p:sp>
      <p:pic>
        <p:nvPicPr>
          <p:cNvPr id="7172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92375"/>
            <a:ext cx="5292725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3559175"/>
            <a:ext cx="4322762" cy="290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>
              <a:cs typeface="Trebuchet MS" pitchFamily="34" charset="0"/>
            </a:endParaRPr>
          </a:p>
        </p:txBody>
      </p:sp>
      <p:pic>
        <p:nvPicPr>
          <p:cNvPr id="8195" name="Picture 2" descr="C:\Users\Teacher\Desktop\10 П\9 П\Фото 9 П\Волонтёр\IMG_605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067175" y="3500438"/>
            <a:ext cx="4927600" cy="3286125"/>
          </a:xfrm>
          <a:noFill/>
        </p:spPr>
      </p:pic>
      <p:pic>
        <p:nvPicPr>
          <p:cNvPr id="8196" name="Рисунок 5" descr="C:\Users\Teacher\Desktop\10 П\9 П\Фото 9 П\Волонтёр\IMG_60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3338" y="115888"/>
            <a:ext cx="5940426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619250" y="-171450"/>
            <a:ext cx="7124700" cy="923925"/>
          </a:xfrm>
        </p:spPr>
        <p:txBody>
          <a:bodyPr/>
          <a:lstStyle/>
          <a:p>
            <a:pPr eaLnBrk="1" hangingPunct="1"/>
            <a:r>
              <a:rPr lang="ru-RU" smtClean="0">
                <a:cs typeface="Trebuchet MS" pitchFamily="34" charset="0"/>
              </a:rPr>
              <a:t>Мы за чистую планету!</a:t>
            </a:r>
          </a:p>
        </p:txBody>
      </p:sp>
      <p:pic>
        <p:nvPicPr>
          <p:cNvPr id="10243" name="Объект 4" descr="C:\Users\Teacher\Desktop\10 П\9 П\8 П\Фото 8 П\26.09.14 г.  Балтийск\DSC0258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549275"/>
            <a:ext cx="7561262" cy="61928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971550" y="22225"/>
            <a:ext cx="7124700" cy="923925"/>
          </a:xfrm>
        </p:spPr>
        <p:txBody>
          <a:bodyPr/>
          <a:lstStyle/>
          <a:p>
            <a:pPr eaLnBrk="1" hangingPunct="1"/>
            <a:r>
              <a:rPr lang="ru-RU" smtClean="0">
                <a:cs typeface="Trebuchet MS" pitchFamily="34" charset="0"/>
              </a:rPr>
              <a:t>Мы за чистую планету!</a:t>
            </a:r>
          </a:p>
        </p:txBody>
      </p:sp>
      <p:pic>
        <p:nvPicPr>
          <p:cNvPr id="11267" name="Объект 4" descr="C:\Users\Teacher\Desktop\10 П\9 П\8 П\Фото 8 П\26.09.14 г.  Балтийск\DSC02608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950" y="908050"/>
            <a:ext cx="2951163" cy="2736850"/>
          </a:xfrm>
        </p:spPr>
      </p:pic>
      <p:pic>
        <p:nvPicPr>
          <p:cNvPr id="11268" name="Рисунок 5" descr="C:\Users\Teacher\Desktop\10 П\9 П\8 П\Фото 8 П\26.09.14 г.  Балтийск\DSC027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3933825"/>
            <a:ext cx="3744913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Рисунок 6" descr="C:\Users\Teacher\Desktop\10 П\9 П\8 П\Фото 8 П\26.09.14 г.  Балтийск\DSC026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275" y="915988"/>
            <a:ext cx="4537075" cy="301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cs typeface="Trebuchet MS" pitchFamily="34" charset="0"/>
              </a:rPr>
              <a:t>Мы за здоровый образ жизни!</a:t>
            </a:r>
          </a:p>
        </p:txBody>
      </p:sp>
      <p:pic>
        <p:nvPicPr>
          <p:cNvPr id="12291" name="Picture 2" descr="http://cs631920.vk.me/v631920617/53ba/z_DowLM_yj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3657600"/>
            <a:ext cx="4392612" cy="318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067175" y="1628775"/>
            <a:ext cx="4878388" cy="26622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Другая 18">
      <a:dk1>
        <a:sysClr val="windowText" lastClr="000000"/>
      </a:dk1>
      <a:lt1>
        <a:srgbClr val="FEB2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TM02455610[[fn=Осень]]</Template>
  <TotalTime>161</TotalTime>
  <Words>267</Words>
  <Application>Microsoft Office PowerPoint</Application>
  <PresentationFormat>Экран (4:3)</PresentationFormat>
  <Paragraphs>26</Paragraphs>
  <Slides>17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Verdana</vt:lpstr>
      <vt:lpstr>Trebuchet MS</vt:lpstr>
      <vt:lpstr>Wingdings 2</vt:lpstr>
      <vt:lpstr>Calibri</vt:lpstr>
      <vt:lpstr>StarSymbol</vt:lpstr>
      <vt:lpstr>Arial Black</vt:lpstr>
      <vt:lpstr>Autumn</vt:lpstr>
      <vt:lpstr>Волонтёрское движение.</vt:lpstr>
      <vt:lpstr>Волонтерство </vt:lpstr>
      <vt:lpstr>Что же такое волонтерство ?</vt:lpstr>
      <vt:lpstr>Виды волонтерства </vt:lpstr>
      <vt:lpstr>Наши первые шаги.</vt:lpstr>
      <vt:lpstr>Слайд 6</vt:lpstr>
      <vt:lpstr>Мы за чистую планету!</vt:lpstr>
      <vt:lpstr>Мы за чистую планету!</vt:lpstr>
      <vt:lpstr>Мы за здоровый образ жизни!</vt:lpstr>
      <vt:lpstr>День Ходьбы.</vt:lpstr>
      <vt:lpstr>23 февраля </vt:lpstr>
      <vt:lpstr>День колеса.</vt:lpstr>
      <vt:lpstr>Не забывать наше прошлое.</vt:lpstr>
      <vt:lpstr>«Сирень Победы».</vt:lpstr>
      <vt:lpstr>Что дает волонтерство? </vt:lpstr>
      <vt:lpstr>5</vt:lpstr>
      <vt:lpstr>Контакты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Волонтерство  (на фоне можно фото в оранжевых футболках)</dc:title>
  <dc:creator>Александр В.</dc:creator>
  <cp:lastModifiedBy>HP</cp:lastModifiedBy>
  <cp:revision>22</cp:revision>
  <dcterms:created xsi:type="dcterms:W3CDTF">2016-10-27T18:38:32Z</dcterms:created>
  <dcterms:modified xsi:type="dcterms:W3CDTF">2022-12-02T11:28:54Z</dcterms:modified>
</cp:coreProperties>
</file>