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3.png" ContentType="image/png"/>
  <Override PartName="/ppt/media/image2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buNone/>
            </a:pPr>
            <a:fld id="{664D28DE-DAFE-4211-B52C-39AAF809BE66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55800"/>
            <a:ext cx="9071640" cy="153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lang="ru-RU" sz="3600" spc="-1" strike="noStrike">
                <a:latin typeface="Arial"/>
              </a:rPr>
              <a:t>ВОЛОНТЁРЫ </a:t>
            </a:r>
            <a:br/>
            <a:r>
              <a:rPr b="1" lang="ru-RU" sz="3600" spc="-1" strike="noStrike">
                <a:latin typeface="Arial"/>
              </a:rPr>
              <a:t>Уральского государственного театра эстрады!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720000" y="1980000"/>
            <a:ext cx="3461400" cy="3461400"/>
          </a:xfrm>
          <a:prstGeom prst="rect">
            <a:avLst/>
          </a:prstGeom>
          <a:ln w="0">
            <a:noFill/>
          </a:ln>
        </p:spPr>
      </p:pic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5040000" y="1980000"/>
            <a:ext cx="4606920" cy="30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  <a:p>
            <a:pPr algn="ctr">
              <a:spcBef>
                <a:spcPts val="1417"/>
              </a:spcBef>
              <a:buNone/>
            </a:pPr>
            <a:r>
              <a:rPr b="0" lang="ru-RU" sz="2600" spc="-1" strike="noStrike">
                <a:latin typeface="Arial"/>
              </a:rPr>
              <a:t>Волонтёрское движение в Уральском государственном театре эстрады создано в марте 2018 году — в «Год добровольца и волонтера России». </a:t>
            </a:r>
            <a:endParaRPr b="0" lang="ru-RU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:pull dir="d"/>
      </p:transition>
    </mc:Choice>
    <mc:Fallback>
      <p:transition spd="slow">
        <p:pull dir="d"/>
      </p:transition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Arial"/>
              </a:rPr>
              <a:t>НАС МНОГО!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64" name="" descr=""/>
          <p:cNvPicPr/>
          <p:nvPr/>
        </p:nvPicPr>
        <p:blipFill>
          <a:blip r:embed="rId1"/>
          <a:stretch/>
        </p:blipFill>
        <p:spPr>
          <a:xfrm>
            <a:off x="589680" y="1931760"/>
            <a:ext cx="3370320" cy="3288240"/>
          </a:xfrm>
          <a:prstGeom prst="rect">
            <a:avLst/>
          </a:prstGeom>
          <a:ln w="0">
            <a:noFill/>
          </a:ln>
        </p:spPr>
      </p:pic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753080" y="193176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algn="ctr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ru-RU" sz="3200" spc="-1" strike="noStrike">
              <a:latin typeface="Arial"/>
            </a:endParaRPr>
          </a:p>
          <a:p>
            <a:pPr marL="432000" indent="-324000" algn="ctr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Волонтерами Уральского театра эстрады стали уже </a:t>
            </a:r>
            <a:endParaRPr b="0" lang="ru-RU" sz="3200" spc="-1" strike="noStrike">
              <a:latin typeface="Arial"/>
            </a:endParaRPr>
          </a:p>
          <a:p>
            <a:pPr marL="432000" indent="-324000" algn="ctr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47 человек!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:pull dir="d"/>
      </p:transition>
    </mc:Choice>
    <mc:Fallback>
      <p:transition spd="slow">
        <p:pull dir="d"/>
      </p:transition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Arial"/>
              </a:rPr>
              <a:t>Быть волонтёром театра эстрады интересно!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67" name="" descr=""/>
          <p:cNvPicPr/>
          <p:nvPr/>
        </p:nvPicPr>
        <p:blipFill>
          <a:blip r:embed="rId1"/>
          <a:stretch/>
        </p:blipFill>
        <p:spPr>
          <a:xfrm>
            <a:off x="253080" y="2160000"/>
            <a:ext cx="4426920" cy="3128760"/>
          </a:xfrm>
          <a:prstGeom prst="rect">
            <a:avLst/>
          </a:prstGeom>
          <a:ln w="0">
            <a:noFill/>
          </a:ln>
        </p:spPr>
      </p:pic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5152680" y="175176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pPr marL="432000" indent="-324000" algn="ctr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ru-RU" sz="3200" spc="-1" strike="noStrike">
              <a:latin typeface="Arial"/>
            </a:endParaRPr>
          </a:p>
          <a:p>
            <a:pPr marL="432000" indent="-324000" algn="ctr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47 добрых дел осталось за плечами волонтерского отряда театра эстрады и </a:t>
            </a:r>
            <a:endParaRPr b="0" lang="ru-RU" sz="3200" spc="-1" strike="noStrike">
              <a:latin typeface="Arial"/>
            </a:endParaRPr>
          </a:p>
          <a:p>
            <a:pPr marL="432000" indent="-324000" algn="ctr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более 200 отработанных часов.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:wipe dir="u"/>
      </p:transition>
    </mc:Choice>
    <mc:Fallback>
      <p:transition spd="slow">
        <p:wipe dir="u"/>
      </p:transition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Arial"/>
              </a:rPr>
              <a:t>НАГРАДЫ!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1"/>
          <a:stretch/>
        </p:blipFill>
        <p:spPr>
          <a:xfrm>
            <a:off x="433080" y="1980000"/>
            <a:ext cx="4426920" cy="2939760"/>
          </a:xfrm>
          <a:prstGeom prst="rect">
            <a:avLst/>
          </a:prstGeom>
          <a:ln w="0">
            <a:noFill/>
          </a:ln>
        </p:spPr>
      </p:pic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marL="432000" indent="-324000" algn="ctr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ru-RU" sz="3200" spc="-1" strike="noStrike">
              <a:latin typeface="Arial"/>
            </a:endParaRPr>
          </a:p>
          <a:p>
            <a:pPr marL="432000" indent="-324000" algn="ctr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Ежегодно театр эстрады поздравляет своих помощников-волонтеров и благодарит за проделанную работу!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:pull dir="d"/>
      </p:transition>
    </mc:Choice>
    <mc:Fallback>
      <p:transition spd="slow">
        <p:pull dir="d"/>
      </p:transition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6000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Arial"/>
              </a:rPr>
              <a:t>До скорой встречи</a:t>
            </a:r>
            <a:br/>
            <a:r>
              <a:rPr b="0" lang="ru-RU" sz="4400" spc="-1" strike="noStrike">
                <a:latin typeface="Arial"/>
              </a:rPr>
              <a:t>в театре хорошего настроения!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73" name="" descr=""/>
          <p:cNvPicPr/>
          <p:nvPr/>
        </p:nvPicPr>
        <p:blipFill>
          <a:blip r:embed="rId1"/>
          <a:stretch/>
        </p:blipFill>
        <p:spPr>
          <a:xfrm>
            <a:off x="3287160" y="2111760"/>
            <a:ext cx="3504960" cy="3288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>
        <p:wipe dir="u"/>
      </p:transition>
    </mc:Choice>
    <mc:Fallback>
      <p:transition spd="slow">
        <p:wipe dir="u"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Arial"/>
              </a:rPr>
              <a:t>«ШКОЛА ВОЛОНТЁРА»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360000" y="1980000"/>
            <a:ext cx="4426920" cy="2939760"/>
          </a:xfrm>
          <a:prstGeom prst="rect">
            <a:avLst/>
          </a:prstGeom>
          <a:ln w="0">
            <a:noFill/>
          </a:ln>
        </p:spPr>
      </p:pic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5152680" y="18000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marL="432000" indent="-324000" algn="ctr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В том же 2018 году была создана «Школа волонтера», помогающая тем, </a:t>
            </a:r>
            <a:endParaRPr b="0" lang="ru-RU" sz="3200" spc="-1" strike="noStrike">
              <a:latin typeface="Arial"/>
            </a:endParaRPr>
          </a:p>
          <a:p>
            <a:pPr marL="432000" indent="-324000" algn="ctr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кто еще только делает первые шаги в волонтерском деле.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:pull dir="d"/>
      </p:transition>
    </mc:Choice>
    <mc:Fallback>
      <p:transition spd="slow">
        <p:pull dir="d"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lang="ru-RU" sz="4400" spc="-1" strike="noStrike">
                <a:latin typeface="Arial"/>
              </a:rPr>
              <a:t>КОНКУРС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540000" y="1356840"/>
            <a:ext cx="4140000" cy="3731400"/>
          </a:xfrm>
          <a:prstGeom prst="rect">
            <a:avLst/>
          </a:prstGeom>
          <a:ln w="0">
            <a:noFill/>
          </a:ln>
        </p:spPr>
      </p:pic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5220000" y="1620000"/>
            <a:ext cx="4606920" cy="346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/>
          </a:bodyPr>
          <a:p>
            <a:pPr marL="432000" indent="-324000" algn="ctr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15 сентября 2018 года волонтёры Театра эстрады приняли участие во Всероссийском конкурсе «Доброволец России – 2018» – «Лидер добровольческого движения» в номинации «Общее дело». Конкурс являлся ключевым событием Года добровольца.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:wipe dir="u"/>
      </p:transition>
    </mc:Choice>
    <mc:Fallback>
      <p:transition spd="slow">
        <p:wipe dir="u"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"/>
          <p:cNvSpPr txBox="1"/>
          <p:nvPr/>
        </p:nvSpPr>
        <p:spPr>
          <a:xfrm>
            <a:off x="388800" y="1620000"/>
            <a:ext cx="9410040" cy="1924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ru-RU" sz="3200" spc="-1" strike="noStrike">
                <a:latin typeface="Arial"/>
                <a:ea typeface="Microsoft YaHei"/>
              </a:rPr>
              <a:t>В 2022 году к волонтерскому движению театра эстрады присоединились ребята из организации «Солнечные дети». 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:pull dir="d"/>
      </p:transition>
    </mc:Choice>
    <mc:Fallback>
      <p:transition spd="slow">
        <p:pull dir="d"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Arial"/>
              </a:rPr>
              <a:t>БЛАГОТВОРИТЕЛЬНОСТЬ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433080" y="2090160"/>
            <a:ext cx="4426920" cy="2949840"/>
          </a:xfrm>
          <a:prstGeom prst="rect">
            <a:avLst/>
          </a:prstGeom>
          <a:ln w="0">
            <a:noFill/>
          </a:ln>
        </p:spPr>
      </p:pic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680000" y="1326600"/>
            <a:ext cx="4899600" cy="407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marL="432000" indent="-324000" algn="ctr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00" spc="-1" strike="noStrike">
                <a:latin typeface="Arial"/>
                <a:ea typeface="Microsoft YaHei"/>
              </a:rPr>
              <a:t>28 июня 2022 года волонтеры театра эстрады приняли участие в организации и проведении благотворительного концерта «</a:t>
            </a:r>
            <a:r>
              <a:rPr b="0" lang="en-US" sz="2600" spc="-1" strike="noStrike">
                <a:latin typeface="Arial"/>
                <a:ea typeface="Microsoft YaHei"/>
              </a:rPr>
              <a:t>ZA </a:t>
            </a:r>
            <a:r>
              <a:rPr b="0" lang="ru-RU" sz="2600" spc="-1" strike="noStrike">
                <a:latin typeface="Arial"/>
                <a:ea typeface="Microsoft YaHei"/>
              </a:rPr>
              <a:t>КАЖДУЮ ЖИЗНЬ», который </a:t>
            </a:r>
            <a:r>
              <a:rPr b="0" lang="ru-RU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состоялся в поддержку Специальной военной операции в Донбассе и в Луганской Народной Республике.</a:t>
            </a:r>
            <a:r>
              <a:rPr b="0" lang="ru-RU" sz="2600" spc="-1" strike="noStrike">
                <a:latin typeface="Arial"/>
                <a:ea typeface="Microsoft YaHei"/>
              </a:rPr>
              <a:t> </a:t>
            </a:r>
            <a:r>
              <a:rPr b="0" lang="ru-RU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Собранные от концерта средства пошли на приобретение медицинского оборудования для раненых и пострадавших в ДНР и ЛНР. </a:t>
            </a:r>
            <a:r>
              <a:rPr b="0" lang="ru-RU" sz="2600" spc="-1" strike="noStrike">
                <a:latin typeface="Arial"/>
                <a:ea typeface="Microsoft YaHei"/>
              </a:rPr>
              <a:t> </a:t>
            </a:r>
            <a:endParaRPr b="0" lang="ru-RU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:wipe dir="u"/>
      </p:transition>
    </mc:Choice>
    <mc:Fallback>
      <p:transition spd="slow">
        <p:wipe dir="u"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Arial"/>
              </a:rPr>
              <a:t>300-ЛЕТИЕ ЕКАТЕРИНБУРГА!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55" name="" descr=""/>
          <p:cNvPicPr/>
          <p:nvPr/>
        </p:nvPicPr>
        <p:blipFill>
          <a:blip r:embed="rId1"/>
          <a:stretch/>
        </p:blipFill>
        <p:spPr>
          <a:xfrm>
            <a:off x="671760" y="1620000"/>
            <a:ext cx="3648240" cy="3648240"/>
          </a:xfrm>
          <a:prstGeom prst="rect">
            <a:avLst/>
          </a:prstGeom>
          <a:ln w="0">
            <a:noFill/>
          </a:ln>
        </p:spPr>
      </p:pic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5000400" y="1686600"/>
            <a:ext cx="4539600" cy="353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marL="432000" indent="-32400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  <a:ea typeface="Microsoft YaHei"/>
              </a:rPr>
              <a:t>В 2023 году волонтеры театра принимают участие в запуске и проведении народного патриотического марафона «Признайся в любви городу», организованного театром эстрады в преддверии 300-летия Екатеринбурга.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:pull dir="d"/>
      </p:transition>
    </mc:Choice>
    <mc:Fallback>
      <p:transition spd="slow">
        <p:pull dir="d"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Arial"/>
              </a:rPr>
              <a:t>Волонтёры для нас — </a:t>
            </a:r>
            <a:br/>
            <a:r>
              <a:rPr b="0" lang="ru-RU" sz="4400" spc="-1" strike="noStrike">
                <a:latin typeface="Arial"/>
              </a:rPr>
              <a:t>это соратники, друзья!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58" name="" descr=""/>
          <p:cNvPicPr/>
          <p:nvPr/>
        </p:nvPicPr>
        <p:blipFill>
          <a:blip r:embed="rId1"/>
          <a:stretch/>
        </p:blipFill>
        <p:spPr>
          <a:xfrm>
            <a:off x="503640" y="1980000"/>
            <a:ext cx="4608000" cy="3060000"/>
          </a:xfrm>
          <a:prstGeom prst="rect">
            <a:avLst/>
          </a:prstGeom>
          <a:ln w="0">
            <a:noFill/>
          </a:ln>
        </p:spPr>
      </p:pic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5293080" y="19800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algn="ctr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 </a:t>
            </a:r>
            <a:r>
              <a:rPr b="0" lang="ru-RU" sz="3200" spc="-1" strike="noStrike">
                <a:latin typeface="Arial"/>
              </a:rPr>
              <a:t>Став волонтером театра эстрады, вы приобщаетесь к невероятному процессу творения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:wipe dir="u"/>
      </p:transition>
    </mc:Choice>
    <mc:Fallback>
      <p:transition spd="slow">
        <p:wipe dir="u"/>
      </p:transition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54972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Arial"/>
              </a:rPr>
              <a:t>Чем занимаются волонтёры театра эстрады!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720000" y="2405160"/>
            <a:ext cx="8855640" cy="2994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432000" indent="-32400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Помощь театру в организации творческих вечеров, благотворительных концертов, спектаклей, фестивалей. А именно: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:pull dir="d"/>
      </p:transition>
    </mc:Choice>
    <mc:Fallback>
      <p:transition spd="slow">
        <p:pull dir="d"/>
      </p:transition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"/>
          <p:cNvSpPr txBox="1"/>
          <p:nvPr/>
        </p:nvSpPr>
        <p:spPr>
          <a:xfrm>
            <a:off x="0" y="720000"/>
            <a:ext cx="9772920" cy="3657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latin typeface="Arial"/>
              </a:rPr>
              <a:t>Работа со зрителем (встреча гостей театра, помощь в поиске гардероба, туалета, места в зрительном зале)</a:t>
            </a:r>
            <a:endParaRPr b="0" lang="ru-RU" sz="2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ru-RU" sz="2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latin typeface="Arial"/>
              </a:rPr>
              <a:t>Раздача информационной продукции</a:t>
            </a:r>
            <a:endParaRPr b="0" lang="ru-RU" sz="2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ru-RU" sz="2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latin typeface="Arial"/>
              </a:rPr>
              <a:t>Проведение анкетирования зрителей</a:t>
            </a:r>
            <a:endParaRPr b="0" lang="ru-RU" sz="2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ru-RU" sz="2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latin typeface="Arial"/>
              </a:rPr>
              <a:t>Помощь в проведении розыгрышей и акций в фойе театра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:wipe dir="u"/>
      </p:transition>
    </mc:Choice>
    <mc:Fallback>
      <p:transition spd="slow">
        <p:wipe dir="u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Application>LibreOffice/7.2.5.2$Windows_X86_64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ru-RU</dc:language>
  <cp:lastModifiedBy/>
  <dcterms:modified xsi:type="dcterms:W3CDTF">2023-02-14T11:20:26Z</dcterms:modified>
  <cp:revision>2</cp:revision>
  <dc:subject/>
  <dc:title/>
</cp:coreProperties>
</file>