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9" r:id="rId1"/>
  </p:sldMasterIdLst>
  <p:notesMasterIdLst>
    <p:notesMasterId r:id="rId23"/>
  </p:notesMasterIdLst>
  <p:handoutMasterIdLst>
    <p:handoutMasterId r:id="rId24"/>
  </p:handoutMasterIdLst>
  <p:sldIdLst>
    <p:sldId id="454" r:id="rId2"/>
    <p:sldId id="472" r:id="rId3"/>
    <p:sldId id="470" r:id="rId4"/>
    <p:sldId id="469" r:id="rId5"/>
    <p:sldId id="468" r:id="rId6"/>
    <p:sldId id="471" r:id="rId7"/>
    <p:sldId id="481" r:id="rId8"/>
    <p:sldId id="473" r:id="rId9"/>
    <p:sldId id="474" r:id="rId10"/>
    <p:sldId id="476" r:id="rId11"/>
    <p:sldId id="467" r:id="rId12"/>
    <p:sldId id="475" r:id="rId13"/>
    <p:sldId id="477" r:id="rId14"/>
    <p:sldId id="478" r:id="rId15"/>
    <p:sldId id="480" r:id="rId16"/>
    <p:sldId id="456" r:id="rId17"/>
    <p:sldId id="479" r:id="rId18"/>
    <p:sldId id="455" r:id="rId19"/>
    <p:sldId id="457" r:id="rId20"/>
    <p:sldId id="464" r:id="rId21"/>
    <p:sldId id="482" r:id="rId22"/>
  </p:sldIdLst>
  <p:sldSz cx="9906000" cy="6858000" type="A4"/>
  <p:notesSz cx="6799263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66"/>
    <a:srgbClr val="00B050"/>
    <a:srgbClr val="D02626"/>
    <a:srgbClr val="A9A9A9"/>
    <a:srgbClr val="595959"/>
    <a:srgbClr val="000000"/>
    <a:srgbClr val="E45A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7536" autoAdjust="0"/>
  </p:normalViewPr>
  <p:slideViewPr>
    <p:cSldViewPr>
      <p:cViewPr>
        <p:scale>
          <a:sx n="75" d="100"/>
          <a:sy n="75" d="100"/>
        </p:scale>
        <p:origin x="-954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EBCB-DCF9-4D3B-9DB3-FACB5645F5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830F4B-0214-455B-88F0-6BC14EDC760B}">
      <dgm:prSet phldrT="[Текст]"/>
      <dgm:spPr/>
      <dgm:t>
        <a:bodyPr/>
        <a:lstStyle/>
        <a:p>
          <a:endParaRPr lang="ru-RU" dirty="0"/>
        </a:p>
      </dgm:t>
    </dgm:pt>
    <dgm:pt modelId="{E191A935-62C5-4B5B-B18E-988A31FC2F5F}" type="parTrans" cxnId="{6A34F933-2F45-45D5-9095-CED2BC2E24C3}">
      <dgm:prSet/>
      <dgm:spPr/>
      <dgm:t>
        <a:bodyPr/>
        <a:lstStyle/>
        <a:p>
          <a:endParaRPr lang="ru-RU"/>
        </a:p>
      </dgm:t>
    </dgm:pt>
    <dgm:pt modelId="{B6130890-15DF-4B57-B51C-3731017D4EDD}" type="sibTrans" cxnId="{6A34F933-2F45-45D5-9095-CED2BC2E24C3}">
      <dgm:prSet/>
      <dgm:spPr/>
      <dgm:t>
        <a:bodyPr/>
        <a:lstStyle/>
        <a:p>
          <a:endParaRPr lang="ru-RU"/>
        </a:p>
      </dgm:t>
    </dgm:pt>
    <dgm:pt modelId="{8DBBC7DD-9459-4524-BEA4-389EE9779362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Количество обучающихся на базе Детского центра развития талантов «Созвездие» -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262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1FC5BFE-C62A-4874-AA8A-B7EB24C39EE2}" type="parTrans" cxnId="{A24BAFB1-7569-451A-AE93-BF3DCC4EE4AA}">
      <dgm:prSet/>
      <dgm:spPr/>
      <dgm:t>
        <a:bodyPr/>
        <a:lstStyle/>
        <a:p>
          <a:endParaRPr lang="ru-RU"/>
        </a:p>
      </dgm:t>
    </dgm:pt>
    <dgm:pt modelId="{08C6C0F0-2F4C-4FF7-AE5F-501EE17BD817}" type="sibTrans" cxnId="{A24BAFB1-7569-451A-AE93-BF3DCC4EE4AA}">
      <dgm:prSet/>
      <dgm:spPr/>
      <dgm:t>
        <a:bodyPr/>
        <a:lstStyle/>
        <a:p>
          <a:endParaRPr lang="ru-RU"/>
        </a:p>
      </dgm:t>
    </dgm:pt>
    <dgm:pt modelId="{C811192A-2297-4FCC-A075-8EE10AB1C1D7}">
      <dgm:prSet phldrT="[Текст]"/>
      <dgm:spPr/>
      <dgm:t>
        <a:bodyPr/>
        <a:lstStyle/>
        <a:p>
          <a:endParaRPr lang="ru-RU" dirty="0"/>
        </a:p>
      </dgm:t>
    </dgm:pt>
    <dgm:pt modelId="{C41022AE-C11F-481A-87C6-B767D8C3646E}" type="parTrans" cxnId="{2E0C0B0F-9DBE-48EB-8EE8-41654E1435F2}">
      <dgm:prSet/>
      <dgm:spPr/>
      <dgm:t>
        <a:bodyPr/>
        <a:lstStyle/>
        <a:p>
          <a:endParaRPr lang="ru-RU"/>
        </a:p>
      </dgm:t>
    </dgm:pt>
    <dgm:pt modelId="{1B08C2B5-2227-40F6-B7C6-1559BB640B5C}" type="sibTrans" cxnId="{2E0C0B0F-9DBE-48EB-8EE8-41654E1435F2}">
      <dgm:prSet/>
      <dgm:spPr/>
      <dgm:t>
        <a:bodyPr/>
        <a:lstStyle/>
        <a:p>
          <a:endParaRPr lang="ru-RU"/>
        </a:p>
      </dgm:t>
    </dgm:pt>
    <dgm:pt modelId="{C25DEEB6-B320-483D-9733-8D5D335BA770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Количество обучающихся на базе образовательных организаций -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1868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D4F53C-3A7C-4376-ABDE-854476932D4D}" type="parTrans" cxnId="{CB403592-A6B9-4ACC-A44B-F5145C1B2CBD}">
      <dgm:prSet/>
      <dgm:spPr/>
      <dgm:t>
        <a:bodyPr/>
        <a:lstStyle/>
        <a:p>
          <a:endParaRPr lang="ru-RU"/>
        </a:p>
      </dgm:t>
    </dgm:pt>
    <dgm:pt modelId="{F1617DAC-E9D4-4487-86A4-15CFF641D32B}" type="sibTrans" cxnId="{CB403592-A6B9-4ACC-A44B-F5145C1B2CBD}">
      <dgm:prSet/>
      <dgm:spPr/>
      <dgm:t>
        <a:bodyPr/>
        <a:lstStyle/>
        <a:p>
          <a:endParaRPr lang="ru-RU"/>
        </a:p>
      </dgm:t>
    </dgm:pt>
    <dgm:pt modelId="{9F10B6C8-A258-43E8-B72F-8F83341707F1}">
      <dgm:prSet phldrT="[Текст]"/>
      <dgm:spPr/>
      <dgm:t>
        <a:bodyPr/>
        <a:lstStyle/>
        <a:p>
          <a:endParaRPr lang="ru-RU" dirty="0"/>
        </a:p>
      </dgm:t>
    </dgm:pt>
    <dgm:pt modelId="{E6EA64AE-5B5D-4325-B4AB-F93C1EF4DCB0}" type="parTrans" cxnId="{D67FCD01-8C8E-4A04-B046-D4AD87C0EB7B}">
      <dgm:prSet/>
      <dgm:spPr/>
      <dgm:t>
        <a:bodyPr/>
        <a:lstStyle/>
        <a:p>
          <a:endParaRPr lang="ru-RU"/>
        </a:p>
      </dgm:t>
    </dgm:pt>
    <dgm:pt modelId="{0D26DFEF-28FF-4379-BB6F-0CB6D90AC4ED}" type="sibTrans" cxnId="{D67FCD01-8C8E-4A04-B046-D4AD87C0EB7B}">
      <dgm:prSet/>
      <dgm:spPr/>
      <dgm:t>
        <a:bodyPr/>
        <a:lstStyle/>
        <a:p>
          <a:endParaRPr lang="ru-RU"/>
        </a:p>
      </dgm:t>
    </dgm:pt>
    <dgm:pt modelId="{5304B257-A85F-41AE-8659-89F22CC58CD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штатных педагогических работников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8717ECA-0DF7-44E7-82EA-C07513DA8B2E}" type="parTrans" cxnId="{023C6D23-F4DB-4033-9FDE-C7F29F62AFF5}">
      <dgm:prSet/>
      <dgm:spPr/>
      <dgm:t>
        <a:bodyPr/>
        <a:lstStyle/>
        <a:p>
          <a:endParaRPr lang="ru-RU"/>
        </a:p>
      </dgm:t>
    </dgm:pt>
    <dgm:pt modelId="{43E79CB2-8E56-4386-9D97-87260D5C1103}" type="sibTrans" cxnId="{023C6D23-F4DB-4033-9FDE-C7F29F62AFF5}">
      <dgm:prSet/>
      <dgm:spPr/>
      <dgm:t>
        <a:bodyPr/>
        <a:lstStyle/>
        <a:p>
          <a:endParaRPr lang="ru-RU"/>
        </a:p>
      </dgm:t>
    </dgm:pt>
    <dgm:pt modelId="{CFC0DE65-6B58-42F2-9299-7747B4AED64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76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совместителей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A6CAFF-9D13-43B9-9378-916C0056BA6D}" type="parTrans" cxnId="{C2564DB7-A006-40E1-9150-272374FBB4E5}">
      <dgm:prSet/>
      <dgm:spPr/>
      <dgm:t>
        <a:bodyPr/>
        <a:lstStyle/>
        <a:p>
          <a:endParaRPr lang="ru-RU"/>
        </a:p>
      </dgm:t>
    </dgm:pt>
    <dgm:pt modelId="{E9A13914-5A53-4DC3-89D7-39E4AA35752A}" type="sibTrans" cxnId="{C2564DB7-A006-40E1-9150-272374FBB4E5}">
      <dgm:prSet/>
      <dgm:spPr/>
      <dgm:t>
        <a:bodyPr/>
        <a:lstStyle/>
        <a:p>
          <a:endParaRPr lang="ru-RU"/>
        </a:p>
      </dgm:t>
    </dgm:pt>
    <dgm:pt modelId="{392CF0FB-F112-4BB3-8A86-DF889AA3998D}" type="pres">
      <dgm:prSet presAssocID="{376DEBCB-DCF9-4D3B-9DB3-FACB5645F5A8}" presName="linearFlow" presStyleCnt="0">
        <dgm:presLayoutVars>
          <dgm:dir/>
          <dgm:animLvl val="lvl"/>
          <dgm:resizeHandles val="exact"/>
        </dgm:presLayoutVars>
      </dgm:prSet>
      <dgm:spPr/>
    </dgm:pt>
    <dgm:pt modelId="{21F2F463-0811-49E9-A889-E72E1EBEC1E5}" type="pres">
      <dgm:prSet presAssocID="{55830F4B-0214-455B-88F0-6BC14EDC760B}" presName="composite" presStyleCnt="0"/>
      <dgm:spPr/>
    </dgm:pt>
    <dgm:pt modelId="{68BF6AE3-B69F-431B-AE7D-57A9AFC2328B}" type="pres">
      <dgm:prSet presAssocID="{55830F4B-0214-455B-88F0-6BC14EDC7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48B4-B001-4B0A-B7DD-D8AF5596ABA2}" type="pres">
      <dgm:prSet presAssocID="{55830F4B-0214-455B-88F0-6BC14EDC7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4AA6-65A9-4031-B416-900334E2F3C8}" type="pres">
      <dgm:prSet presAssocID="{B6130890-15DF-4B57-B51C-3731017D4EDD}" presName="sp" presStyleCnt="0"/>
      <dgm:spPr/>
    </dgm:pt>
    <dgm:pt modelId="{94894339-6564-46D0-AFDF-1B68A32DD269}" type="pres">
      <dgm:prSet presAssocID="{C811192A-2297-4FCC-A075-8EE10AB1C1D7}" presName="composite" presStyleCnt="0"/>
      <dgm:spPr/>
    </dgm:pt>
    <dgm:pt modelId="{CD4BC7D4-D5B2-432D-9641-C8A8CF8A3F17}" type="pres">
      <dgm:prSet presAssocID="{C811192A-2297-4FCC-A075-8EE10AB1C1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4871C-FBBB-4D18-9789-6B809EB06CEE}" type="pres">
      <dgm:prSet presAssocID="{C811192A-2297-4FCC-A075-8EE10AB1C1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5ADA6-B576-4807-92BD-7A84977DFF07}" type="pres">
      <dgm:prSet presAssocID="{1B08C2B5-2227-40F6-B7C6-1559BB640B5C}" presName="sp" presStyleCnt="0"/>
      <dgm:spPr/>
    </dgm:pt>
    <dgm:pt modelId="{29E9D87E-55C6-4BEC-9346-D483579AF621}" type="pres">
      <dgm:prSet presAssocID="{9F10B6C8-A258-43E8-B72F-8F83341707F1}" presName="composite" presStyleCnt="0"/>
      <dgm:spPr/>
    </dgm:pt>
    <dgm:pt modelId="{6C528E41-CAD3-4107-B115-A89F33F80663}" type="pres">
      <dgm:prSet presAssocID="{9F10B6C8-A258-43E8-B72F-8F83341707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F8EE-9611-432C-ABEF-D81FCC9D5ABF}" type="pres">
      <dgm:prSet presAssocID="{9F10B6C8-A258-43E8-B72F-8F83341707F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03592-A6B9-4ACC-A44B-F5145C1B2CBD}" srcId="{C811192A-2297-4FCC-A075-8EE10AB1C1D7}" destId="{C25DEEB6-B320-483D-9733-8D5D335BA770}" srcOrd="0" destOrd="0" parTransId="{3ED4F53C-3A7C-4376-ABDE-854476932D4D}" sibTransId="{F1617DAC-E9D4-4487-86A4-15CFF641D32B}"/>
    <dgm:cxn modelId="{12A3419C-ACAD-4FB8-BBB2-FABDC58BA01D}" type="presOf" srcId="{9F10B6C8-A258-43E8-B72F-8F83341707F1}" destId="{6C528E41-CAD3-4107-B115-A89F33F80663}" srcOrd="0" destOrd="0" presId="urn:microsoft.com/office/officeart/2005/8/layout/chevron2"/>
    <dgm:cxn modelId="{AB7E0BBE-FA6A-4B62-826B-8DCCDB2CFF76}" type="presOf" srcId="{C811192A-2297-4FCC-A075-8EE10AB1C1D7}" destId="{CD4BC7D4-D5B2-432D-9641-C8A8CF8A3F17}" srcOrd="0" destOrd="0" presId="urn:microsoft.com/office/officeart/2005/8/layout/chevron2"/>
    <dgm:cxn modelId="{7565E3DC-5EA8-4F19-8482-C422031278FA}" type="presOf" srcId="{5304B257-A85F-41AE-8659-89F22CC58CD2}" destId="{C621F8EE-9611-432C-ABEF-D81FCC9D5ABF}" srcOrd="0" destOrd="0" presId="urn:microsoft.com/office/officeart/2005/8/layout/chevron2"/>
    <dgm:cxn modelId="{CE5FEFF5-60C5-42E0-A1C6-AAA7379C6FB9}" type="presOf" srcId="{8DBBC7DD-9459-4524-BEA4-389EE9779362}" destId="{94DD48B4-B001-4B0A-B7DD-D8AF5596ABA2}" srcOrd="0" destOrd="0" presId="urn:microsoft.com/office/officeart/2005/8/layout/chevron2"/>
    <dgm:cxn modelId="{A24BAFB1-7569-451A-AE93-BF3DCC4EE4AA}" srcId="{55830F4B-0214-455B-88F0-6BC14EDC760B}" destId="{8DBBC7DD-9459-4524-BEA4-389EE9779362}" srcOrd="0" destOrd="0" parTransId="{F1FC5BFE-C62A-4874-AA8A-B7EB24C39EE2}" sibTransId="{08C6C0F0-2F4C-4FF7-AE5F-501EE17BD817}"/>
    <dgm:cxn modelId="{023C6D23-F4DB-4033-9FDE-C7F29F62AFF5}" srcId="{9F10B6C8-A258-43E8-B72F-8F83341707F1}" destId="{5304B257-A85F-41AE-8659-89F22CC58CD2}" srcOrd="0" destOrd="0" parTransId="{38717ECA-0DF7-44E7-82EA-C07513DA8B2E}" sibTransId="{43E79CB2-8E56-4386-9D97-87260D5C1103}"/>
    <dgm:cxn modelId="{770FE22C-8FD2-4243-BEB8-2BF959F1F2ED}" type="presOf" srcId="{C25DEEB6-B320-483D-9733-8D5D335BA770}" destId="{83C4871C-FBBB-4D18-9789-6B809EB06CEE}" srcOrd="0" destOrd="0" presId="urn:microsoft.com/office/officeart/2005/8/layout/chevron2"/>
    <dgm:cxn modelId="{457C1840-A8B6-4731-87D3-35FA80161827}" type="presOf" srcId="{55830F4B-0214-455B-88F0-6BC14EDC760B}" destId="{68BF6AE3-B69F-431B-AE7D-57A9AFC2328B}" srcOrd="0" destOrd="0" presId="urn:microsoft.com/office/officeart/2005/8/layout/chevron2"/>
    <dgm:cxn modelId="{FDFFE46A-B1FF-441C-8A52-0A504FFB7C16}" type="presOf" srcId="{376DEBCB-DCF9-4D3B-9DB3-FACB5645F5A8}" destId="{392CF0FB-F112-4BB3-8A86-DF889AA3998D}" srcOrd="0" destOrd="0" presId="urn:microsoft.com/office/officeart/2005/8/layout/chevron2"/>
    <dgm:cxn modelId="{2E0C0B0F-9DBE-48EB-8EE8-41654E1435F2}" srcId="{376DEBCB-DCF9-4D3B-9DB3-FACB5645F5A8}" destId="{C811192A-2297-4FCC-A075-8EE10AB1C1D7}" srcOrd="1" destOrd="0" parTransId="{C41022AE-C11F-481A-87C6-B767D8C3646E}" sibTransId="{1B08C2B5-2227-40F6-B7C6-1559BB640B5C}"/>
    <dgm:cxn modelId="{6A34F933-2F45-45D5-9095-CED2BC2E24C3}" srcId="{376DEBCB-DCF9-4D3B-9DB3-FACB5645F5A8}" destId="{55830F4B-0214-455B-88F0-6BC14EDC760B}" srcOrd="0" destOrd="0" parTransId="{E191A935-62C5-4B5B-B18E-988A31FC2F5F}" sibTransId="{B6130890-15DF-4B57-B51C-3731017D4EDD}"/>
    <dgm:cxn modelId="{D67FCD01-8C8E-4A04-B046-D4AD87C0EB7B}" srcId="{376DEBCB-DCF9-4D3B-9DB3-FACB5645F5A8}" destId="{9F10B6C8-A258-43E8-B72F-8F83341707F1}" srcOrd="2" destOrd="0" parTransId="{E6EA64AE-5B5D-4325-B4AB-F93C1EF4DCB0}" sibTransId="{0D26DFEF-28FF-4379-BB6F-0CB6D90AC4ED}"/>
    <dgm:cxn modelId="{DC9C7A4F-A8B5-4618-98E9-D9E7B6345F85}" type="presOf" srcId="{CFC0DE65-6B58-42F2-9299-7747B4AED642}" destId="{C621F8EE-9611-432C-ABEF-D81FCC9D5ABF}" srcOrd="0" destOrd="1" presId="urn:microsoft.com/office/officeart/2005/8/layout/chevron2"/>
    <dgm:cxn modelId="{C2564DB7-A006-40E1-9150-272374FBB4E5}" srcId="{9F10B6C8-A258-43E8-B72F-8F83341707F1}" destId="{CFC0DE65-6B58-42F2-9299-7747B4AED642}" srcOrd="1" destOrd="0" parTransId="{70A6CAFF-9D13-43B9-9378-916C0056BA6D}" sibTransId="{E9A13914-5A53-4DC3-89D7-39E4AA35752A}"/>
    <dgm:cxn modelId="{0D05BF2A-E0C5-497B-AADD-5F1155DE3BC4}" type="presParOf" srcId="{392CF0FB-F112-4BB3-8A86-DF889AA3998D}" destId="{21F2F463-0811-49E9-A889-E72E1EBEC1E5}" srcOrd="0" destOrd="0" presId="urn:microsoft.com/office/officeart/2005/8/layout/chevron2"/>
    <dgm:cxn modelId="{A55665D3-585C-4488-90DB-A2AB6E8EA398}" type="presParOf" srcId="{21F2F463-0811-49E9-A889-E72E1EBEC1E5}" destId="{68BF6AE3-B69F-431B-AE7D-57A9AFC2328B}" srcOrd="0" destOrd="0" presId="urn:microsoft.com/office/officeart/2005/8/layout/chevron2"/>
    <dgm:cxn modelId="{913AE4F1-B895-4DFB-987F-B9857C23C667}" type="presParOf" srcId="{21F2F463-0811-49E9-A889-E72E1EBEC1E5}" destId="{94DD48B4-B001-4B0A-B7DD-D8AF5596ABA2}" srcOrd="1" destOrd="0" presId="urn:microsoft.com/office/officeart/2005/8/layout/chevron2"/>
    <dgm:cxn modelId="{87A03ED2-030E-40F6-81A3-9771E81A20A6}" type="presParOf" srcId="{392CF0FB-F112-4BB3-8A86-DF889AA3998D}" destId="{B2294AA6-65A9-4031-B416-900334E2F3C8}" srcOrd="1" destOrd="0" presId="urn:microsoft.com/office/officeart/2005/8/layout/chevron2"/>
    <dgm:cxn modelId="{1235D747-58C6-4393-BF1B-9452C5728474}" type="presParOf" srcId="{392CF0FB-F112-4BB3-8A86-DF889AA3998D}" destId="{94894339-6564-46D0-AFDF-1B68A32DD269}" srcOrd="2" destOrd="0" presId="urn:microsoft.com/office/officeart/2005/8/layout/chevron2"/>
    <dgm:cxn modelId="{24AC3E2A-B287-43B6-B364-DA98F3D24B9F}" type="presParOf" srcId="{94894339-6564-46D0-AFDF-1B68A32DD269}" destId="{CD4BC7D4-D5B2-432D-9641-C8A8CF8A3F17}" srcOrd="0" destOrd="0" presId="urn:microsoft.com/office/officeart/2005/8/layout/chevron2"/>
    <dgm:cxn modelId="{68CE583B-DE94-4312-8464-2F31D5A9F460}" type="presParOf" srcId="{94894339-6564-46D0-AFDF-1B68A32DD269}" destId="{83C4871C-FBBB-4D18-9789-6B809EB06CEE}" srcOrd="1" destOrd="0" presId="urn:microsoft.com/office/officeart/2005/8/layout/chevron2"/>
    <dgm:cxn modelId="{CE2A8DED-EBFF-4D4F-BDF9-41B546EE1216}" type="presParOf" srcId="{392CF0FB-F112-4BB3-8A86-DF889AA3998D}" destId="{2365ADA6-B576-4807-92BD-7A84977DFF07}" srcOrd="3" destOrd="0" presId="urn:microsoft.com/office/officeart/2005/8/layout/chevron2"/>
    <dgm:cxn modelId="{A6AF6869-7C94-443A-99EF-27828D1F9F52}" type="presParOf" srcId="{392CF0FB-F112-4BB3-8A86-DF889AA3998D}" destId="{29E9D87E-55C6-4BEC-9346-D483579AF621}" srcOrd="4" destOrd="0" presId="urn:microsoft.com/office/officeart/2005/8/layout/chevron2"/>
    <dgm:cxn modelId="{421DA0BF-AD3B-4807-9914-D93583AE567E}" type="presParOf" srcId="{29E9D87E-55C6-4BEC-9346-D483579AF621}" destId="{6C528E41-CAD3-4107-B115-A89F33F80663}" srcOrd="0" destOrd="0" presId="urn:microsoft.com/office/officeart/2005/8/layout/chevron2"/>
    <dgm:cxn modelId="{577620E0-497C-4A8A-98CA-C7A09F9099E2}" type="presParOf" srcId="{29E9D87E-55C6-4BEC-9346-D483579AF621}" destId="{C621F8EE-9611-432C-ABEF-D81FCC9D5ABF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652DD-5815-4984-A962-C616911E88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B9A14-A1BD-4D31-8E84-B739539B9DDA}">
      <dgm:prSet phldrT="[Текст]"/>
      <dgm:spPr/>
      <dgm:t>
        <a:bodyPr/>
        <a:lstStyle/>
        <a:p>
          <a:endParaRPr lang="ru-RU" dirty="0"/>
        </a:p>
      </dgm:t>
    </dgm:pt>
    <dgm:pt modelId="{42EBE57D-64D7-45EA-B51F-97ADFBBDABAA}" type="parTrans" cxnId="{CB18514C-FEC0-4801-9479-8EA8F9EF5DCB}">
      <dgm:prSet/>
      <dgm:spPr/>
      <dgm:t>
        <a:bodyPr/>
        <a:lstStyle/>
        <a:p>
          <a:endParaRPr lang="ru-RU"/>
        </a:p>
      </dgm:t>
    </dgm:pt>
    <dgm:pt modelId="{0875F8CA-15F9-4DB8-8CAB-87D364853A13}" type="sibTrans" cxnId="{CB18514C-FEC0-4801-9479-8EA8F9EF5DCB}">
      <dgm:prSet/>
      <dgm:spPr/>
      <dgm:t>
        <a:bodyPr/>
        <a:lstStyle/>
        <a:p>
          <a:endParaRPr lang="ru-RU"/>
        </a:p>
      </dgm:t>
    </dgm:pt>
    <dgm:pt modelId="{5B86EEC5-0F80-4963-A354-B6EB95797285}">
      <dgm:prSet phldrT="[Текст]"/>
      <dgm:spPr/>
      <dgm:t>
        <a:bodyPr/>
        <a:lstStyle/>
        <a:p>
          <a:endParaRPr lang="ru-RU" dirty="0"/>
        </a:p>
      </dgm:t>
    </dgm:pt>
    <dgm:pt modelId="{09C7BEC5-B6D7-420B-B18E-81FF7AAD2ED1}" type="parTrans" cxnId="{34803791-6F99-4748-9219-1E0088ADFCDD}">
      <dgm:prSet/>
      <dgm:spPr/>
      <dgm:t>
        <a:bodyPr/>
        <a:lstStyle/>
        <a:p>
          <a:endParaRPr lang="ru-RU"/>
        </a:p>
      </dgm:t>
    </dgm:pt>
    <dgm:pt modelId="{71EDB0D7-7935-4521-940E-2AEC14C67E62}" type="sibTrans" cxnId="{34803791-6F99-4748-9219-1E0088ADFCDD}">
      <dgm:prSet/>
      <dgm:spPr/>
      <dgm:t>
        <a:bodyPr/>
        <a:lstStyle/>
        <a:p>
          <a:endParaRPr lang="ru-RU"/>
        </a:p>
      </dgm:t>
    </dgm:pt>
    <dgm:pt modelId="{C5369128-9048-49E5-A199-FD6BEB17DE81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2019 – 2022 г.г. открыты 14 центров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DF7181B8-AB3E-49CC-B209-925496E15493}" type="parTrans" cxnId="{1647AE1A-2CFC-4A37-86DA-17549975AE0D}">
      <dgm:prSet/>
      <dgm:spPr/>
      <dgm:t>
        <a:bodyPr/>
        <a:lstStyle/>
        <a:p>
          <a:endParaRPr lang="ru-RU"/>
        </a:p>
      </dgm:t>
    </dgm:pt>
    <dgm:pt modelId="{B3A495C4-3A22-4AA6-B06F-174C875025C5}" type="sibTrans" cxnId="{1647AE1A-2CFC-4A37-86DA-17549975AE0D}">
      <dgm:prSet/>
      <dgm:spPr/>
      <dgm:t>
        <a:bodyPr/>
        <a:lstStyle/>
        <a:p>
          <a:endParaRPr lang="ru-RU"/>
        </a:p>
      </dgm:t>
    </dgm:pt>
    <dgm:pt modelId="{F32E8192-9A4E-4558-990A-39EB355CA4E7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Естественно-научная направленность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7AB478AD-7B2B-4952-B50C-A189E4382DAD}" type="parTrans" cxnId="{9F61BE00-0B23-415F-8AD8-B5160375CADD}">
      <dgm:prSet/>
      <dgm:spPr/>
      <dgm:t>
        <a:bodyPr/>
        <a:lstStyle/>
        <a:p>
          <a:endParaRPr lang="ru-RU"/>
        </a:p>
      </dgm:t>
    </dgm:pt>
    <dgm:pt modelId="{F6235580-CA73-42E4-8426-4D4B39C38D76}" type="sibTrans" cxnId="{9F61BE00-0B23-415F-8AD8-B5160375CADD}">
      <dgm:prSet/>
      <dgm:spPr/>
      <dgm:t>
        <a:bodyPr/>
        <a:lstStyle/>
        <a:p>
          <a:endParaRPr lang="ru-RU"/>
        </a:p>
      </dgm:t>
    </dgm:pt>
    <dgm:pt modelId="{4FCF9279-659D-448F-A1B4-169F19BB510E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Техническая направленность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5734CFDF-9D8A-4D0A-A576-38DFEB2DE014}" type="parTrans" cxnId="{83399505-EF34-473D-AD9D-19202CEE8AB0}">
      <dgm:prSet/>
      <dgm:spPr/>
      <dgm:t>
        <a:bodyPr/>
        <a:lstStyle/>
        <a:p>
          <a:endParaRPr lang="ru-RU"/>
        </a:p>
      </dgm:t>
    </dgm:pt>
    <dgm:pt modelId="{B49D5920-2FE4-4ABD-B9CC-860FCD2C68CF}" type="sibTrans" cxnId="{83399505-EF34-473D-AD9D-19202CEE8AB0}">
      <dgm:prSet/>
      <dgm:spPr/>
      <dgm:t>
        <a:bodyPr/>
        <a:lstStyle/>
        <a:p>
          <a:endParaRPr lang="ru-RU"/>
        </a:p>
      </dgm:t>
    </dgm:pt>
    <dgm:pt modelId="{21558E78-2D88-4344-A4F1-49A6B1681028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Технологическая направленность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29B0565-5EBE-4630-883D-61E8F8E8A6FA}" type="parTrans" cxnId="{840775DA-E70B-4347-996F-EA68732D99A1}">
      <dgm:prSet/>
      <dgm:spPr/>
      <dgm:t>
        <a:bodyPr/>
        <a:lstStyle/>
        <a:p>
          <a:endParaRPr lang="ru-RU"/>
        </a:p>
      </dgm:t>
    </dgm:pt>
    <dgm:pt modelId="{83366DED-EE99-4DE9-BABE-36599CCE5762}" type="sibTrans" cxnId="{840775DA-E70B-4347-996F-EA68732D99A1}">
      <dgm:prSet/>
      <dgm:spPr/>
      <dgm:t>
        <a:bodyPr/>
        <a:lstStyle/>
        <a:p>
          <a:endParaRPr lang="ru-RU"/>
        </a:p>
      </dgm:t>
    </dgm:pt>
    <dgm:pt modelId="{AAC763DE-8AD0-4901-B1B8-F9680B073BF7}" type="pres">
      <dgm:prSet presAssocID="{F7F652DD-5815-4984-A962-C616911E88BC}" presName="linearFlow" presStyleCnt="0">
        <dgm:presLayoutVars>
          <dgm:dir/>
          <dgm:animLvl val="lvl"/>
          <dgm:resizeHandles val="exact"/>
        </dgm:presLayoutVars>
      </dgm:prSet>
      <dgm:spPr/>
    </dgm:pt>
    <dgm:pt modelId="{82112BB2-5BBB-4345-9D44-9BD7F61A8466}" type="pres">
      <dgm:prSet presAssocID="{5DBB9A14-A1BD-4D31-8E84-B739539B9DDA}" presName="composite" presStyleCnt="0"/>
      <dgm:spPr/>
    </dgm:pt>
    <dgm:pt modelId="{C4211E47-18B6-4751-8A6C-4FC2F97201D0}" type="pres">
      <dgm:prSet presAssocID="{5DBB9A14-A1BD-4D31-8E84-B739539B9DD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3B82E-5E08-4AAF-BCB2-CCDC3EB69354}" type="pres">
      <dgm:prSet presAssocID="{5DBB9A14-A1BD-4D31-8E84-B739539B9DDA}" presName="descendantText" presStyleLbl="alignAcc1" presStyleIdx="0" presStyleCnt="2" custScaleY="6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F26B0-492D-460E-8CBE-7CE165C56168}" type="pres">
      <dgm:prSet presAssocID="{0875F8CA-15F9-4DB8-8CAB-87D364853A13}" presName="sp" presStyleCnt="0"/>
      <dgm:spPr/>
    </dgm:pt>
    <dgm:pt modelId="{6E532A74-D538-4F06-BE52-0260962B91D0}" type="pres">
      <dgm:prSet presAssocID="{5B86EEC5-0F80-4963-A354-B6EB95797285}" presName="composite" presStyleCnt="0"/>
      <dgm:spPr/>
    </dgm:pt>
    <dgm:pt modelId="{232E0735-597E-4BC2-B94B-03396C79449C}" type="pres">
      <dgm:prSet presAssocID="{5B86EEC5-0F80-4963-A354-B6EB9579728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40CAF-6ED8-4E0F-B156-761C1DDE8ED1}" type="pres">
      <dgm:prSet presAssocID="{5B86EEC5-0F80-4963-A354-B6EB9579728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D458F-9FEB-4CCB-942E-416E64FB2976}" type="presOf" srcId="{F32E8192-9A4E-4558-990A-39EB355CA4E7}" destId="{2E840CAF-6ED8-4E0F-B156-761C1DDE8ED1}" srcOrd="0" destOrd="0" presId="urn:microsoft.com/office/officeart/2005/8/layout/chevron2"/>
    <dgm:cxn modelId="{BFC84B74-6BD9-42AD-92A6-2E002E6DE76F}" type="presOf" srcId="{4FCF9279-659D-448F-A1B4-169F19BB510E}" destId="{2E840CAF-6ED8-4E0F-B156-761C1DDE8ED1}" srcOrd="0" destOrd="1" presId="urn:microsoft.com/office/officeart/2005/8/layout/chevron2"/>
    <dgm:cxn modelId="{A8AD8A58-24F0-4B50-B4E8-FB9967C72794}" type="presOf" srcId="{21558E78-2D88-4344-A4F1-49A6B1681028}" destId="{2E840CAF-6ED8-4E0F-B156-761C1DDE8ED1}" srcOrd="0" destOrd="2" presId="urn:microsoft.com/office/officeart/2005/8/layout/chevron2"/>
    <dgm:cxn modelId="{1647AE1A-2CFC-4A37-86DA-17549975AE0D}" srcId="{5DBB9A14-A1BD-4D31-8E84-B739539B9DDA}" destId="{C5369128-9048-49E5-A199-FD6BEB17DE81}" srcOrd="0" destOrd="0" parTransId="{DF7181B8-AB3E-49CC-B209-925496E15493}" sibTransId="{B3A495C4-3A22-4AA6-B06F-174C875025C5}"/>
    <dgm:cxn modelId="{587CE91A-5F9C-4C65-83E0-B7DB7C48F61E}" type="presOf" srcId="{F7F652DD-5815-4984-A962-C616911E88BC}" destId="{AAC763DE-8AD0-4901-B1B8-F9680B073BF7}" srcOrd="0" destOrd="0" presId="urn:microsoft.com/office/officeart/2005/8/layout/chevron2"/>
    <dgm:cxn modelId="{CB18514C-FEC0-4801-9479-8EA8F9EF5DCB}" srcId="{F7F652DD-5815-4984-A962-C616911E88BC}" destId="{5DBB9A14-A1BD-4D31-8E84-B739539B9DDA}" srcOrd="0" destOrd="0" parTransId="{42EBE57D-64D7-45EA-B51F-97ADFBBDABAA}" sibTransId="{0875F8CA-15F9-4DB8-8CAB-87D364853A13}"/>
    <dgm:cxn modelId="{840775DA-E70B-4347-996F-EA68732D99A1}" srcId="{5B86EEC5-0F80-4963-A354-B6EB95797285}" destId="{21558E78-2D88-4344-A4F1-49A6B1681028}" srcOrd="2" destOrd="0" parTransId="{B29B0565-5EBE-4630-883D-61E8F8E8A6FA}" sibTransId="{83366DED-EE99-4DE9-BABE-36599CCE5762}"/>
    <dgm:cxn modelId="{71B70879-DF3B-4156-BDEE-4A6518862C15}" type="presOf" srcId="{5B86EEC5-0F80-4963-A354-B6EB95797285}" destId="{232E0735-597E-4BC2-B94B-03396C79449C}" srcOrd="0" destOrd="0" presId="urn:microsoft.com/office/officeart/2005/8/layout/chevron2"/>
    <dgm:cxn modelId="{9F61BE00-0B23-415F-8AD8-B5160375CADD}" srcId="{5B86EEC5-0F80-4963-A354-B6EB95797285}" destId="{F32E8192-9A4E-4558-990A-39EB355CA4E7}" srcOrd="0" destOrd="0" parTransId="{7AB478AD-7B2B-4952-B50C-A189E4382DAD}" sibTransId="{F6235580-CA73-42E4-8426-4D4B39C38D76}"/>
    <dgm:cxn modelId="{CC3924AF-9FC2-40F2-B647-8C6335980F4D}" type="presOf" srcId="{C5369128-9048-49E5-A199-FD6BEB17DE81}" destId="{20F3B82E-5E08-4AAF-BCB2-CCDC3EB69354}" srcOrd="0" destOrd="0" presId="urn:microsoft.com/office/officeart/2005/8/layout/chevron2"/>
    <dgm:cxn modelId="{34803791-6F99-4748-9219-1E0088ADFCDD}" srcId="{F7F652DD-5815-4984-A962-C616911E88BC}" destId="{5B86EEC5-0F80-4963-A354-B6EB95797285}" srcOrd="1" destOrd="0" parTransId="{09C7BEC5-B6D7-420B-B18E-81FF7AAD2ED1}" sibTransId="{71EDB0D7-7935-4521-940E-2AEC14C67E62}"/>
    <dgm:cxn modelId="{7B26AB14-8878-485A-A053-B28BD216E173}" type="presOf" srcId="{5DBB9A14-A1BD-4D31-8E84-B739539B9DDA}" destId="{C4211E47-18B6-4751-8A6C-4FC2F97201D0}" srcOrd="0" destOrd="0" presId="urn:microsoft.com/office/officeart/2005/8/layout/chevron2"/>
    <dgm:cxn modelId="{83399505-EF34-473D-AD9D-19202CEE8AB0}" srcId="{5B86EEC5-0F80-4963-A354-B6EB95797285}" destId="{4FCF9279-659D-448F-A1B4-169F19BB510E}" srcOrd="1" destOrd="0" parTransId="{5734CFDF-9D8A-4D0A-A576-38DFEB2DE014}" sibTransId="{B49D5920-2FE4-4ABD-B9CC-860FCD2C68CF}"/>
    <dgm:cxn modelId="{5CDA7BF8-3C73-4085-96D9-50164E978BDD}" type="presParOf" srcId="{AAC763DE-8AD0-4901-B1B8-F9680B073BF7}" destId="{82112BB2-5BBB-4345-9D44-9BD7F61A8466}" srcOrd="0" destOrd="0" presId="urn:microsoft.com/office/officeart/2005/8/layout/chevron2"/>
    <dgm:cxn modelId="{B45605B3-BDCE-4C17-B0E6-D4477BCD79C9}" type="presParOf" srcId="{82112BB2-5BBB-4345-9D44-9BD7F61A8466}" destId="{C4211E47-18B6-4751-8A6C-4FC2F97201D0}" srcOrd="0" destOrd="0" presId="urn:microsoft.com/office/officeart/2005/8/layout/chevron2"/>
    <dgm:cxn modelId="{091D7EC3-ABAA-4BA4-956E-324CE7F20E0D}" type="presParOf" srcId="{82112BB2-5BBB-4345-9D44-9BD7F61A8466}" destId="{20F3B82E-5E08-4AAF-BCB2-CCDC3EB69354}" srcOrd="1" destOrd="0" presId="urn:microsoft.com/office/officeart/2005/8/layout/chevron2"/>
    <dgm:cxn modelId="{ABED3EAA-4A1B-4654-AA7D-F79AB019F76C}" type="presParOf" srcId="{AAC763DE-8AD0-4901-B1B8-F9680B073BF7}" destId="{EE6F26B0-492D-460E-8CBE-7CE165C56168}" srcOrd="1" destOrd="0" presId="urn:microsoft.com/office/officeart/2005/8/layout/chevron2"/>
    <dgm:cxn modelId="{7823D99F-7FD3-4723-AEE7-B58B959C8236}" type="presParOf" srcId="{AAC763DE-8AD0-4901-B1B8-F9680B073BF7}" destId="{6E532A74-D538-4F06-BE52-0260962B91D0}" srcOrd="2" destOrd="0" presId="urn:microsoft.com/office/officeart/2005/8/layout/chevron2"/>
    <dgm:cxn modelId="{9642918E-FAB5-4136-BD24-03DD3634F309}" type="presParOf" srcId="{6E532A74-D538-4F06-BE52-0260962B91D0}" destId="{232E0735-597E-4BC2-B94B-03396C79449C}" srcOrd="0" destOrd="0" presId="urn:microsoft.com/office/officeart/2005/8/layout/chevron2"/>
    <dgm:cxn modelId="{D3967953-33F7-4B33-8A7D-C36437F380F5}" type="presParOf" srcId="{6E532A74-D538-4F06-BE52-0260962B91D0}" destId="{2E840CAF-6ED8-4E0F-B156-761C1DDE8ED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911E7-D3BF-4480-A6A0-6475E03CA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6531D-14F1-4238-86EB-AEF7D25D8092}">
      <dgm:prSet phldrT="[Текст]"/>
      <dgm:spPr/>
      <dgm:t>
        <a:bodyPr/>
        <a:lstStyle/>
        <a:p>
          <a:endParaRPr lang="ru-RU" dirty="0"/>
        </a:p>
      </dgm:t>
    </dgm:pt>
    <dgm:pt modelId="{5DEB8AEE-32AE-4F15-86CE-E3742A5057A3}" type="parTrans" cxnId="{0F748FB4-7DE7-4C25-92AD-D20CED2081EC}">
      <dgm:prSet/>
      <dgm:spPr/>
      <dgm:t>
        <a:bodyPr/>
        <a:lstStyle/>
        <a:p>
          <a:endParaRPr lang="ru-RU"/>
        </a:p>
      </dgm:t>
    </dgm:pt>
    <dgm:pt modelId="{0C4DFA32-A3AB-4A8C-B43D-1F54FEDC1556}" type="sibTrans" cxnId="{0F748FB4-7DE7-4C25-92AD-D20CED2081EC}">
      <dgm:prSet/>
      <dgm:spPr/>
      <dgm:t>
        <a:bodyPr/>
        <a:lstStyle/>
        <a:p>
          <a:endParaRPr lang="ru-RU"/>
        </a:p>
      </dgm:t>
    </dgm:pt>
    <dgm:pt modelId="{C509BB75-4734-4EE5-8BD4-DA2217FBA9D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20 первичных отделений на базе ОУ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635E814-D5B9-4505-A49B-2FE3DAA755E3}" type="parTrans" cxnId="{30DFC5E5-B5E1-48D6-8950-AEDC6A6D283B}">
      <dgm:prSet/>
      <dgm:spPr/>
      <dgm:t>
        <a:bodyPr/>
        <a:lstStyle/>
        <a:p>
          <a:endParaRPr lang="ru-RU"/>
        </a:p>
      </dgm:t>
    </dgm:pt>
    <dgm:pt modelId="{A4594D9A-8077-4DF2-8A72-BC8D3AD8F706}" type="sibTrans" cxnId="{30DFC5E5-B5E1-48D6-8950-AEDC6A6D283B}">
      <dgm:prSet/>
      <dgm:spPr/>
      <dgm:t>
        <a:bodyPr/>
        <a:lstStyle/>
        <a:p>
          <a:endParaRPr lang="ru-RU"/>
        </a:p>
      </dgm:t>
    </dgm:pt>
    <dgm:pt modelId="{14E45E71-4618-42A8-A5C8-5600D8DD0F59}">
      <dgm:prSet phldrT="[Текст]"/>
      <dgm:spPr/>
      <dgm:t>
        <a:bodyPr/>
        <a:lstStyle/>
        <a:p>
          <a:endParaRPr lang="ru-RU" dirty="0"/>
        </a:p>
      </dgm:t>
    </dgm:pt>
    <dgm:pt modelId="{1780FFC2-ABD4-4D5A-AE0C-BC1121685BE3}" type="parTrans" cxnId="{9F96BF39-466E-4901-B779-164BAAB1114F}">
      <dgm:prSet/>
      <dgm:spPr/>
      <dgm:t>
        <a:bodyPr/>
        <a:lstStyle/>
        <a:p>
          <a:endParaRPr lang="ru-RU"/>
        </a:p>
      </dgm:t>
    </dgm:pt>
    <dgm:pt modelId="{1ACAB190-3539-4BC1-8603-AA6EF5D18EDA}" type="sibTrans" cxnId="{9F96BF39-466E-4901-B779-164BAAB1114F}">
      <dgm:prSet/>
      <dgm:spPr/>
      <dgm:t>
        <a:bodyPr/>
        <a:lstStyle/>
        <a:p>
          <a:endParaRPr lang="ru-RU"/>
        </a:p>
      </dgm:t>
    </dgm:pt>
    <dgm:pt modelId="{B105E63E-8AD0-45EA-87DA-8061C57908B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 первичных отделения на базе ДО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74B1610-8EA1-4C6B-B2ED-EA3666EECE93}" type="parTrans" cxnId="{95A39E50-D734-4576-B716-4200FAB40770}">
      <dgm:prSet/>
      <dgm:spPr/>
      <dgm:t>
        <a:bodyPr/>
        <a:lstStyle/>
        <a:p>
          <a:endParaRPr lang="ru-RU"/>
        </a:p>
      </dgm:t>
    </dgm:pt>
    <dgm:pt modelId="{C95F0234-EFA4-44B5-B8B3-FB55B263DE4E}" type="sibTrans" cxnId="{95A39E50-D734-4576-B716-4200FAB40770}">
      <dgm:prSet/>
      <dgm:spPr/>
      <dgm:t>
        <a:bodyPr/>
        <a:lstStyle/>
        <a:p>
          <a:endParaRPr lang="ru-RU"/>
        </a:p>
      </dgm:t>
    </dgm:pt>
    <dgm:pt modelId="{722148C4-C61D-46A9-B4FA-AA68BC487F11}" type="pres">
      <dgm:prSet presAssocID="{5C7911E7-D3BF-4480-A6A0-6475E03CAEC1}" presName="linearFlow" presStyleCnt="0">
        <dgm:presLayoutVars>
          <dgm:dir/>
          <dgm:animLvl val="lvl"/>
          <dgm:resizeHandles val="exact"/>
        </dgm:presLayoutVars>
      </dgm:prSet>
      <dgm:spPr/>
    </dgm:pt>
    <dgm:pt modelId="{CBF1063E-776D-4799-972A-25CB2AF46A70}" type="pres">
      <dgm:prSet presAssocID="{E186531D-14F1-4238-86EB-AEF7D25D8092}" presName="composite" presStyleCnt="0"/>
      <dgm:spPr/>
    </dgm:pt>
    <dgm:pt modelId="{7A51454D-84E5-4049-BEF9-91FCFC6BE50B}" type="pres">
      <dgm:prSet presAssocID="{E186531D-14F1-4238-86EB-AEF7D25D809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4FBB-4C61-488D-B9F8-4F1CC4FCF622}" type="pres">
      <dgm:prSet presAssocID="{E186531D-14F1-4238-86EB-AEF7D25D809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531B8-35B4-44D9-990F-2F23EA4CDF0E}" type="pres">
      <dgm:prSet presAssocID="{0C4DFA32-A3AB-4A8C-B43D-1F54FEDC1556}" presName="sp" presStyleCnt="0"/>
      <dgm:spPr/>
    </dgm:pt>
    <dgm:pt modelId="{1D43EC69-E5A9-4ABB-971D-3E232EFF7399}" type="pres">
      <dgm:prSet presAssocID="{14E45E71-4618-42A8-A5C8-5600D8DD0F59}" presName="composite" presStyleCnt="0"/>
      <dgm:spPr/>
    </dgm:pt>
    <dgm:pt modelId="{710396B8-AD9C-4C8E-9F54-C2032FE4EF3F}" type="pres">
      <dgm:prSet presAssocID="{14E45E71-4618-42A8-A5C8-5600D8DD0F5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BF282-807D-425C-91D9-81F7A5E2B1D7}" type="pres">
      <dgm:prSet presAssocID="{14E45E71-4618-42A8-A5C8-5600D8DD0F5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6BF39-466E-4901-B779-164BAAB1114F}" srcId="{5C7911E7-D3BF-4480-A6A0-6475E03CAEC1}" destId="{14E45E71-4618-42A8-A5C8-5600D8DD0F59}" srcOrd="1" destOrd="0" parTransId="{1780FFC2-ABD4-4D5A-AE0C-BC1121685BE3}" sibTransId="{1ACAB190-3539-4BC1-8603-AA6EF5D18EDA}"/>
    <dgm:cxn modelId="{B30CE928-C6CF-4326-8F66-DCADFAC38AAE}" type="presOf" srcId="{C509BB75-4734-4EE5-8BD4-DA2217FBA9DB}" destId="{0DB14FBB-4C61-488D-B9F8-4F1CC4FCF622}" srcOrd="0" destOrd="0" presId="urn:microsoft.com/office/officeart/2005/8/layout/chevron2"/>
    <dgm:cxn modelId="{30DFC5E5-B5E1-48D6-8950-AEDC6A6D283B}" srcId="{E186531D-14F1-4238-86EB-AEF7D25D8092}" destId="{C509BB75-4734-4EE5-8BD4-DA2217FBA9DB}" srcOrd="0" destOrd="0" parTransId="{D635E814-D5B9-4505-A49B-2FE3DAA755E3}" sibTransId="{A4594D9A-8077-4DF2-8A72-BC8D3AD8F706}"/>
    <dgm:cxn modelId="{55A7602F-8DD3-4D76-AD0D-CD07E8CC2270}" type="presOf" srcId="{14E45E71-4618-42A8-A5C8-5600D8DD0F59}" destId="{710396B8-AD9C-4C8E-9F54-C2032FE4EF3F}" srcOrd="0" destOrd="0" presId="urn:microsoft.com/office/officeart/2005/8/layout/chevron2"/>
    <dgm:cxn modelId="{ABE2EF78-DD5D-462B-90ED-455462512445}" type="presOf" srcId="{E186531D-14F1-4238-86EB-AEF7D25D8092}" destId="{7A51454D-84E5-4049-BEF9-91FCFC6BE50B}" srcOrd="0" destOrd="0" presId="urn:microsoft.com/office/officeart/2005/8/layout/chevron2"/>
    <dgm:cxn modelId="{95A39E50-D734-4576-B716-4200FAB40770}" srcId="{14E45E71-4618-42A8-A5C8-5600D8DD0F59}" destId="{B105E63E-8AD0-45EA-87DA-8061C57908B4}" srcOrd="0" destOrd="0" parTransId="{674B1610-8EA1-4C6B-B2ED-EA3666EECE93}" sibTransId="{C95F0234-EFA4-44B5-B8B3-FB55B263DE4E}"/>
    <dgm:cxn modelId="{0F8ECA1A-C864-4829-A224-54E46A5EC172}" type="presOf" srcId="{B105E63E-8AD0-45EA-87DA-8061C57908B4}" destId="{D1FBF282-807D-425C-91D9-81F7A5E2B1D7}" srcOrd="0" destOrd="0" presId="urn:microsoft.com/office/officeart/2005/8/layout/chevron2"/>
    <dgm:cxn modelId="{0F748FB4-7DE7-4C25-92AD-D20CED2081EC}" srcId="{5C7911E7-D3BF-4480-A6A0-6475E03CAEC1}" destId="{E186531D-14F1-4238-86EB-AEF7D25D8092}" srcOrd="0" destOrd="0" parTransId="{5DEB8AEE-32AE-4F15-86CE-E3742A5057A3}" sibTransId="{0C4DFA32-A3AB-4A8C-B43D-1F54FEDC1556}"/>
    <dgm:cxn modelId="{39DA9DE1-9581-46A4-9440-E34D7CCD7F92}" type="presOf" srcId="{5C7911E7-D3BF-4480-A6A0-6475E03CAEC1}" destId="{722148C4-C61D-46A9-B4FA-AA68BC487F11}" srcOrd="0" destOrd="0" presId="urn:microsoft.com/office/officeart/2005/8/layout/chevron2"/>
    <dgm:cxn modelId="{4FDE411D-64DD-4483-9DB4-0051D624E208}" type="presParOf" srcId="{722148C4-C61D-46A9-B4FA-AA68BC487F11}" destId="{CBF1063E-776D-4799-972A-25CB2AF46A70}" srcOrd="0" destOrd="0" presId="urn:microsoft.com/office/officeart/2005/8/layout/chevron2"/>
    <dgm:cxn modelId="{08782078-FE81-4BF6-A38F-444BAA23D91E}" type="presParOf" srcId="{CBF1063E-776D-4799-972A-25CB2AF46A70}" destId="{7A51454D-84E5-4049-BEF9-91FCFC6BE50B}" srcOrd="0" destOrd="0" presId="urn:microsoft.com/office/officeart/2005/8/layout/chevron2"/>
    <dgm:cxn modelId="{B55FE757-808A-415C-AF64-1193000FDB06}" type="presParOf" srcId="{CBF1063E-776D-4799-972A-25CB2AF46A70}" destId="{0DB14FBB-4C61-488D-B9F8-4F1CC4FCF622}" srcOrd="1" destOrd="0" presId="urn:microsoft.com/office/officeart/2005/8/layout/chevron2"/>
    <dgm:cxn modelId="{4151466F-4DBD-40F3-A43A-9128FCC84130}" type="presParOf" srcId="{722148C4-C61D-46A9-B4FA-AA68BC487F11}" destId="{534531B8-35B4-44D9-990F-2F23EA4CDF0E}" srcOrd="1" destOrd="0" presId="urn:microsoft.com/office/officeart/2005/8/layout/chevron2"/>
    <dgm:cxn modelId="{8CBDC513-2684-483C-B183-6D8ED93A3AD6}" type="presParOf" srcId="{722148C4-C61D-46A9-B4FA-AA68BC487F11}" destId="{1D43EC69-E5A9-4ABB-971D-3E232EFF7399}" srcOrd="2" destOrd="0" presId="urn:microsoft.com/office/officeart/2005/8/layout/chevron2"/>
    <dgm:cxn modelId="{CA89FFB0-ACBD-4E76-994B-A903F7782C4E}" type="presParOf" srcId="{1D43EC69-E5A9-4ABB-971D-3E232EFF7399}" destId="{710396B8-AD9C-4C8E-9F54-C2032FE4EF3F}" srcOrd="0" destOrd="0" presId="urn:microsoft.com/office/officeart/2005/8/layout/chevron2"/>
    <dgm:cxn modelId="{D2BF0010-0639-4B6F-B533-3926FD15D892}" type="presParOf" srcId="{1D43EC69-E5A9-4ABB-971D-3E232EFF7399}" destId="{D1FBF282-807D-425C-91D9-81F7A5E2B1D7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EE72E-8B4D-4B5B-96C3-56ED7B2ECC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D8F08-5DB9-434F-9A60-24397F0893B5}">
      <dgm:prSet phldrT="[Текст]"/>
      <dgm:spPr/>
      <dgm:t>
        <a:bodyPr/>
        <a:lstStyle/>
        <a:p>
          <a:endParaRPr lang="ru-RU" dirty="0"/>
        </a:p>
      </dgm:t>
    </dgm:pt>
    <dgm:pt modelId="{FA5AF7A4-442E-4B7A-BF8F-8AD5F23C0444}" type="parTrans" cxnId="{A75F8CA7-5B54-4D12-9C57-AAC233A43B1C}">
      <dgm:prSet/>
      <dgm:spPr/>
      <dgm:t>
        <a:bodyPr/>
        <a:lstStyle/>
        <a:p>
          <a:endParaRPr lang="ru-RU"/>
        </a:p>
      </dgm:t>
    </dgm:pt>
    <dgm:pt modelId="{4A117CDF-0A99-490A-AB4D-9530975043D8}" type="sibTrans" cxnId="{A75F8CA7-5B54-4D12-9C57-AAC233A43B1C}">
      <dgm:prSet/>
      <dgm:spPr/>
      <dgm:t>
        <a:bodyPr/>
        <a:lstStyle/>
        <a:p>
          <a:endParaRPr lang="ru-RU"/>
        </a:p>
      </dgm:t>
    </dgm:pt>
    <dgm:pt modelId="{E04A16FB-C370-47D3-A63C-DEDBA015A39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Федеральный проект «Патриотическое воспитание граждан Российской Федерации» национального проекта «Образование»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CBBFB5-8121-4100-9438-C42A04ABEEC0}" type="parTrans" cxnId="{27651BA7-F917-49D8-8491-62071FC35594}">
      <dgm:prSet/>
      <dgm:spPr/>
      <dgm:t>
        <a:bodyPr/>
        <a:lstStyle/>
        <a:p>
          <a:endParaRPr lang="ru-RU"/>
        </a:p>
      </dgm:t>
    </dgm:pt>
    <dgm:pt modelId="{F7BF852C-EB58-4EC4-A28B-6BEFC55C91F9}" type="sibTrans" cxnId="{27651BA7-F917-49D8-8491-62071FC35594}">
      <dgm:prSet/>
      <dgm:spPr/>
      <dgm:t>
        <a:bodyPr/>
        <a:lstStyle/>
        <a:p>
          <a:endParaRPr lang="ru-RU"/>
        </a:p>
      </dgm:t>
    </dgm:pt>
    <dgm:pt modelId="{38A7EEF0-8D23-43E1-AE5A-DE8D35665FE8}">
      <dgm:prSet phldrT="[Текст]"/>
      <dgm:spPr/>
      <dgm:t>
        <a:bodyPr/>
        <a:lstStyle/>
        <a:p>
          <a:endParaRPr lang="ru-RU" dirty="0"/>
        </a:p>
      </dgm:t>
    </dgm:pt>
    <dgm:pt modelId="{30DFE3A3-93C1-442F-A71E-650739688188}" type="parTrans" cxnId="{B166C113-E2B4-4D76-8A67-1FD81CB0F5AA}">
      <dgm:prSet/>
      <dgm:spPr/>
      <dgm:t>
        <a:bodyPr/>
        <a:lstStyle/>
        <a:p>
          <a:endParaRPr lang="ru-RU"/>
        </a:p>
      </dgm:t>
    </dgm:pt>
    <dgm:pt modelId="{4176BC69-6680-46CC-AF62-350A488BB096}" type="sibTrans" cxnId="{B166C113-E2B4-4D76-8A67-1FD81CB0F5AA}">
      <dgm:prSet/>
      <dgm:spPr/>
      <dgm:t>
        <a:bodyPr/>
        <a:lstStyle/>
        <a:p>
          <a:endParaRPr lang="ru-RU"/>
        </a:p>
      </dgm:t>
    </dgm:pt>
    <dgm:pt modelId="{3A974DD6-4E13-4D80-B4AF-0421BA3500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20 образовательных учреждений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D309D95-AA2A-4E14-9C01-5D09CA2DD0BF}" type="parTrans" cxnId="{61AFF5A8-5B77-4FA3-A88F-46D1AC0AA0A2}">
      <dgm:prSet/>
      <dgm:spPr/>
      <dgm:t>
        <a:bodyPr/>
        <a:lstStyle/>
        <a:p>
          <a:endParaRPr lang="ru-RU"/>
        </a:p>
      </dgm:t>
    </dgm:pt>
    <dgm:pt modelId="{14B6764E-64B0-4B74-B9AA-62CB5D4B1256}" type="sibTrans" cxnId="{61AFF5A8-5B77-4FA3-A88F-46D1AC0AA0A2}">
      <dgm:prSet/>
      <dgm:spPr/>
      <dgm:t>
        <a:bodyPr/>
        <a:lstStyle/>
        <a:p>
          <a:endParaRPr lang="ru-RU"/>
        </a:p>
      </dgm:t>
    </dgm:pt>
    <dgm:pt modelId="{11D937CF-A4C7-44AA-A54B-1234D90B631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23 советника директора по воспитанию и взаимодействию с детскими общественными объединениями 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3B3474-A5FD-4FF1-98F5-799BB5E8E05E}" type="parTrans" cxnId="{E7B23B84-83FE-4189-A568-DA26E578E559}">
      <dgm:prSet/>
      <dgm:spPr/>
      <dgm:t>
        <a:bodyPr/>
        <a:lstStyle/>
        <a:p>
          <a:endParaRPr lang="ru-RU"/>
        </a:p>
      </dgm:t>
    </dgm:pt>
    <dgm:pt modelId="{5369C03F-19D8-46CD-915A-C28D27C9564C}" type="sibTrans" cxnId="{E7B23B84-83FE-4189-A568-DA26E578E559}">
      <dgm:prSet/>
      <dgm:spPr/>
      <dgm:t>
        <a:bodyPr/>
        <a:lstStyle/>
        <a:p>
          <a:endParaRPr lang="ru-RU"/>
        </a:p>
      </dgm:t>
    </dgm:pt>
    <dgm:pt modelId="{4761F653-D85E-41E9-BA07-FA9CD8A060C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EF3BBD-88EB-4925-B4BA-1602E9517A67}" type="parTrans" cxnId="{1975241C-F007-4892-9803-D653F189D49D}">
      <dgm:prSet/>
      <dgm:spPr/>
      <dgm:t>
        <a:bodyPr/>
        <a:lstStyle/>
        <a:p>
          <a:endParaRPr lang="ru-RU"/>
        </a:p>
      </dgm:t>
    </dgm:pt>
    <dgm:pt modelId="{213F0AF7-27B2-4750-901F-BADED97051F7}" type="sibTrans" cxnId="{1975241C-F007-4892-9803-D653F189D49D}">
      <dgm:prSet/>
      <dgm:spPr/>
      <dgm:t>
        <a:bodyPr/>
        <a:lstStyle/>
        <a:p>
          <a:endParaRPr lang="ru-RU"/>
        </a:p>
      </dgm:t>
    </dgm:pt>
    <dgm:pt modelId="{3181E2C4-52BF-4B83-9145-25A2A2129156}" type="pres">
      <dgm:prSet presAssocID="{735EE72E-8B4D-4B5B-96C3-56ED7B2ECC58}" presName="linearFlow" presStyleCnt="0">
        <dgm:presLayoutVars>
          <dgm:dir/>
          <dgm:animLvl val="lvl"/>
          <dgm:resizeHandles val="exact"/>
        </dgm:presLayoutVars>
      </dgm:prSet>
      <dgm:spPr/>
    </dgm:pt>
    <dgm:pt modelId="{0071D9E8-EE6F-4344-9395-F6B4A7C71607}" type="pres">
      <dgm:prSet presAssocID="{ADBD8F08-5DB9-434F-9A60-24397F0893B5}" presName="composite" presStyleCnt="0"/>
      <dgm:spPr/>
    </dgm:pt>
    <dgm:pt modelId="{0EE92667-30BC-4BE1-8D12-9EED0E0C8CF1}" type="pres">
      <dgm:prSet presAssocID="{ADBD8F08-5DB9-434F-9A60-24397F0893B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124C3-690B-4B17-AD61-765BA2DCF519}" type="pres">
      <dgm:prSet presAssocID="{ADBD8F08-5DB9-434F-9A60-24397F0893B5}" presName="descendantText" presStyleLbl="alignAcc1" presStyleIdx="0" presStyleCnt="2" custLinFactNeighborX="-531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81CD2-5422-45C0-BB6F-863615F6BD22}" type="pres">
      <dgm:prSet presAssocID="{4A117CDF-0A99-490A-AB4D-9530975043D8}" presName="sp" presStyleCnt="0"/>
      <dgm:spPr/>
    </dgm:pt>
    <dgm:pt modelId="{719514CA-91AC-46A4-9F7D-975488B122DB}" type="pres">
      <dgm:prSet presAssocID="{38A7EEF0-8D23-43E1-AE5A-DE8D35665FE8}" presName="composite" presStyleCnt="0"/>
      <dgm:spPr/>
    </dgm:pt>
    <dgm:pt modelId="{A0B03244-123D-4C36-8733-B73A9E55CDAF}" type="pres">
      <dgm:prSet presAssocID="{38A7EEF0-8D23-43E1-AE5A-DE8D35665F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34470-2D77-4C31-88D5-F00DE909BAAA}" type="pres">
      <dgm:prSet presAssocID="{38A7EEF0-8D23-43E1-AE5A-DE8D35665F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558CC-8B02-49AA-B621-1EB6CD28C26D}" type="presOf" srcId="{4761F653-D85E-41E9-BA07-FA9CD8A060C7}" destId="{E9134470-2D77-4C31-88D5-F00DE909BAAA}" srcOrd="0" destOrd="0" presId="urn:microsoft.com/office/officeart/2005/8/layout/chevron2"/>
    <dgm:cxn modelId="{872E2C8E-E981-4C08-AAB2-700811C08E8C}" type="presOf" srcId="{38A7EEF0-8D23-43E1-AE5A-DE8D35665FE8}" destId="{A0B03244-123D-4C36-8733-B73A9E55CDAF}" srcOrd="0" destOrd="0" presId="urn:microsoft.com/office/officeart/2005/8/layout/chevron2"/>
    <dgm:cxn modelId="{27651BA7-F917-49D8-8491-62071FC35594}" srcId="{ADBD8F08-5DB9-434F-9A60-24397F0893B5}" destId="{E04A16FB-C370-47D3-A63C-DEDBA015A392}" srcOrd="0" destOrd="0" parTransId="{5CCBBFB5-8121-4100-9438-C42A04ABEEC0}" sibTransId="{F7BF852C-EB58-4EC4-A28B-6BEFC55C91F9}"/>
    <dgm:cxn modelId="{E7B23B84-83FE-4189-A568-DA26E578E559}" srcId="{38A7EEF0-8D23-43E1-AE5A-DE8D35665FE8}" destId="{11D937CF-A4C7-44AA-A54B-1234D90B6313}" srcOrd="2" destOrd="0" parTransId="{EB3B3474-A5FD-4FF1-98F5-799BB5E8E05E}" sibTransId="{5369C03F-19D8-46CD-915A-C28D27C9564C}"/>
    <dgm:cxn modelId="{61AFF5A8-5B77-4FA3-A88F-46D1AC0AA0A2}" srcId="{38A7EEF0-8D23-43E1-AE5A-DE8D35665FE8}" destId="{3A974DD6-4E13-4D80-B4AF-0421BA350003}" srcOrd="1" destOrd="0" parTransId="{2D309D95-AA2A-4E14-9C01-5D09CA2DD0BF}" sibTransId="{14B6764E-64B0-4B74-B9AA-62CB5D4B1256}"/>
    <dgm:cxn modelId="{B166C113-E2B4-4D76-8A67-1FD81CB0F5AA}" srcId="{735EE72E-8B4D-4B5B-96C3-56ED7B2ECC58}" destId="{38A7EEF0-8D23-43E1-AE5A-DE8D35665FE8}" srcOrd="1" destOrd="0" parTransId="{30DFE3A3-93C1-442F-A71E-650739688188}" sibTransId="{4176BC69-6680-46CC-AF62-350A488BB096}"/>
    <dgm:cxn modelId="{12466C62-79BB-4FB3-BB7C-D04D0545611C}" type="presOf" srcId="{11D937CF-A4C7-44AA-A54B-1234D90B6313}" destId="{E9134470-2D77-4C31-88D5-F00DE909BAAA}" srcOrd="0" destOrd="2" presId="urn:microsoft.com/office/officeart/2005/8/layout/chevron2"/>
    <dgm:cxn modelId="{27A01855-8EF0-4C16-8EA7-04F7B09D7AA6}" type="presOf" srcId="{E04A16FB-C370-47D3-A63C-DEDBA015A392}" destId="{B79124C3-690B-4B17-AD61-765BA2DCF519}" srcOrd="0" destOrd="0" presId="urn:microsoft.com/office/officeart/2005/8/layout/chevron2"/>
    <dgm:cxn modelId="{643C3E13-6A78-493E-9828-9D1C8DCA914E}" type="presOf" srcId="{ADBD8F08-5DB9-434F-9A60-24397F0893B5}" destId="{0EE92667-30BC-4BE1-8D12-9EED0E0C8CF1}" srcOrd="0" destOrd="0" presId="urn:microsoft.com/office/officeart/2005/8/layout/chevron2"/>
    <dgm:cxn modelId="{A75F8CA7-5B54-4D12-9C57-AAC233A43B1C}" srcId="{735EE72E-8B4D-4B5B-96C3-56ED7B2ECC58}" destId="{ADBD8F08-5DB9-434F-9A60-24397F0893B5}" srcOrd="0" destOrd="0" parTransId="{FA5AF7A4-442E-4B7A-BF8F-8AD5F23C0444}" sibTransId="{4A117CDF-0A99-490A-AB4D-9530975043D8}"/>
    <dgm:cxn modelId="{60E57A04-FBAB-4499-9A6E-CECDC69B17A4}" type="presOf" srcId="{3A974DD6-4E13-4D80-B4AF-0421BA350003}" destId="{E9134470-2D77-4C31-88D5-F00DE909BAAA}" srcOrd="0" destOrd="1" presId="urn:microsoft.com/office/officeart/2005/8/layout/chevron2"/>
    <dgm:cxn modelId="{1975241C-F007-4892-9803-D653F189D49D}" srcId="{38A7EEF0-8D23-43E1-AE5A-DE8D35665FE8}" destId="{4761F653-D85E-41E9-BA07-FA9CD8A060C7}" srcOrd="0" destOrd="0" parTransId="{06EF3BBD-88EB-4925-B4BA-1602E9517A67}" sibTransId="{213F0AF7-27B2-4750-901F-BADED97051F7}"/>
    <dgm:cxn modelId="{9A19DDB6-4334-459A-A0E6-BD09C4811C41}" type="presOf" srcId="{735EE72E-8B4D-4B5B-96C3-56ED7B2ECC58}" destId="{3181E2C4-52BF-4B83-9145-25A2A2129156}" srcOrd="0" destOrd="0" presId="urn:microsoft.com/office/officeart/2005/8/layout/chevron2"/>
    <dgm:cxn modelId="{B0BF82CC-E9BF-4933-A30D-EEC3CECE1B73}" type="presParOf" srcId="{3181E2C4-52BF-4B83-9145-25A2A2129156}" destId="{0071D9E8-EE6F-4344-9395-F6B4A7C71607}" srcOrd="0" destOrd="0" presId="urn:microsoft.com/office/officeart/2005/8/layout/chevron2"/>
    <dgm:cxn modelId="{2929ABB5-9D85-4FDD-A906-0843A3A5BA9F}" type="presParOf" srcId="{0071D9E8-EE6F-4344-9395-F6B4A7C71607}" destId="{0EE92667-30BC-4BE1-8D12-9EED0E0C8CF1}" srcOrd="0" destOrd="0" presId="urn:microsoft.com/office/officeart/2005/8/layout/chevron2"/>
    <dgm:cxn modelId="{7EB0CAAB-DB7D-4677-BA06-82E3123088F0}" type="presParOf" srcId="{0071D9E8-EE6F-4344-9395-F6B4A7C71607}" destId="{B79124C3-690B-4B17-AD61-765BA2DCF519}" srcOrd="1" destOrd="0" presId="urn:microsoft.com/office/officeart/2005/8/layout/chevron2"/>
    <dgm:cxn modelId="{E8DE3B3B-E770-4EAA-92CF-4EA58C63AA31}" type="presParOf" srcId="{3181E2C4-52BF-4B83-9145-25A2A2129156}" destId="{EA281CD2-5422-45C0-BB6F-863615F6BD22}" srcOrd="1" destOrd="0" presId="urn:microsoft.com/office/officeart/2005/8/layout/chevron2"/>
    <dgm:cxn modelId="{62A72D0F-E5C5-43D7-96DF-01FE285FBF30}" type="presParOf" srcId="{3181E2C4-52BF-4B83-9145-25A2A2129156}" destId="{719514CA-91AC-46A4-9F7D-975488B122DB}" srcOrd="2" destOrd="0" presId="urn:microsoft.com/office/officeart/2005/8/layout/chevron2"/>
    <dgm:cxn modelId="{20EDEEDD-2015-47B3-B715-57C71D42AB1B}" type="presParOf" srcId="{719514CA-91AC-46A4-9F7D-975488B122DB}" destId="{A0B03244-123D-4C36-8733-B73A9E55CDAF}" srcOrd="0" destOrd="0" presId="urn:microsoft.com/office/officeart/2005/8/layout/chevron2"/>
    <dgm:cxn modelId="{CE2683AF-8F8D-4F50-B085-A2D100A85914}" type="presParOf" srcId="{719514CA-91AC-46A4-9F7D-975488B122DB}" destId="{E9134470-2D77-4C31-88D5-F00DE909BAAA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F4371-889B-446C-9E17-3EF932119F41}">
      <dsp:nvSpPr>
        <dsp:cNvPr id="0" name=""/>
        <dsp:cNvSpPr/>
      </dsp:nvSpPr>
      <dsp:spPr>
        <a:xfrm rot="5400000">
          <a:off x="-239266" y="242018"/>
          <a:ext cx="1595106" cy="1116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561039"/>
        <a:ext cx="1116574" cy="478532"/>
      </dsp:txXfrm>
    </dsp:sp>
    <dsp:sp modelId="{D1424F20-35D2-4F83-93AA-B8DE376B072C}">
      <dsp:nvSpPr>
        <dsp:cNvPr id="0" name=""/>
        <dsp:cNvSpPr/>
      </dsp:nvSpPr>
      <dsp:spPr>
        <a:xfrm rot="5400000">
          <a:off x="3725259" y="-2605931"/>
          <a:ext cx="1036819" cy="6254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Гражданское общество является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одной из значимых категорий современных социально-правовых наук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6575" y="53366"/>
        <a:ext cx="6203575" cy="935593"/>
      </dsp:txXfrm>
    </dsp:sp>
    <dsp:sp modelId="{561FF220-D27E-47E2-A655-23DA442C7926}">
      <dsp:nvSpPr>
        <dsp:cNvPr id="0" name=""/>
        <dsp:cNvSpPr/>
      </dsp:nvSpPr>
      <dsp:spPr>
        <a:xfrm rot="5400000">
          <a:off x="-239266" y="1643046"/>
          <a:ext cx="1595106" cy="1116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1962067"/>
        <a:ext cx="1116574" cy="478532"/>
      </dsp:txXfrm>
    </dsp:sp>
    <dsp:sp modelId="{E879ABC4-AA22-44BA-92F9-DBD8AF2DA99F}">
      <dsp:nvSpPr>
        <dsp:cNvPr id="0" name=""/>
        <dsp:cNvSpPr/>
      </dsp:nvSpPr>
      <dsp:spPr>
        <a:xfrm rot="5400000">
          <a:off x="3725259" y="-1204904"/>
          <a:ext cx="1036819" cy="6254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Рутинизация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работы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парагражданских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объединений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6575" y="1454393"/>
        <a:ext cx="6203575" cy="935593"/>
      </dsp:txXfrm>
    </dsp:sp>
    <dsp:sp modelId="{53740237-22B1-4847-BC76-28E02F99ECFF}">
      <dsp:nvSpPr>
        <dsp:cNvPr id="0" name=""/>
        <dsp:cNvSpPr/>
      </dsp:nvSpPr>
      <dsp:spPr>
        <a:xfrm rot="5400000">
          <a:off x="-239266" y="3044073"/>
          <a:ext cx="1595106" cy="11165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0" y="3363094"/>
        <a:ext cx="1116574" cy="478532"/>
      </dsp:txXfrm>
    </dsp:sp>
    <dsp:sp modelId="{DEF2C0C8-12D7-415D-BEE3-277193858187}">
      <dsp:nvSpPr>
        <dsp:cNvPr id="0" name=""/>
        <dsp:cNvSpPr/>
      </dsp:nvSpPr>
      <dsp:spPr>
        <a:xfrm rot="5400000">
          <a:off x="3725259" y="196123"/>
          <a:ext cx="1036819" cy="6254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Ужесточение законов в области деятельности некоммерческих структур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6575" y="2855421"/>
        <a:ext cx="6203575" cy="935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77787-85FB-4FA5-B91C-D9254C599971}">
      <dsp:nvSpPr>
        <dsp:cNvPr id="0" name=""/>
        <dsp:cNvSpPr/>
      </dsp:nvSpPr>
      <dsp:spPr>
        <a:xfrm rot="5400000">
          <a:off x="-299727" y="302416"/>
          <a:ext cx="1998183" cy="1398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-5400000">
        <a:off x="1" y="702052"/>
        <a:ext cx="1398728" cy="599455"/>
      </dsp:txXfrm>
    </dsp:sp>
    <dsp:sp modelId="{F69AA099-FC6E-46E9-B228-1822E732CAEA}">
      <dsp:nvSpPr>
        <dsp:cNvPr id="0" name=""/>
        <dsp:cNvSpPr/>
      </dsp:nvSpPr>
      <dsp:spPr>
        <a:xfrm rot="5400000">
          <a:off x="4262422" y="-2861005"/>
          <a:ext cx="1298819" cy="7026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Объект исследования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система взаимодействия институтов гражданского общества и органов государственной власти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98729" y="66091"/>
        <a:ext cx="6962803" cy="1172013"/>
      </dsp:txXfrm>
    </dsp:sp>
    <dsp:sp modelId="{02B1D1DB-56C3-4F89-8264-2C23E28BC18C}">
      <dsp:nvSpPr>
        <dsp:cNvPr id="0" name=""/>
        <dsp:cNvSpPr/>
      </dsp:nvSpPr>
      <dsp:spPr>
        <a:xfrm rot="5400000">
          <a:off x="-299727" y="2012357"/>
          <a:ext cx="1998183" cy="1398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-5400000">
        <a:off x="1" y="2411993"/>
        <a:ext cx="1398728" cy="599455"/>
      </dsp:txXfrm>
    </dsp:sp>
    <dsp:sp modelId="{78EDD6DB-285F-4E88-B176-08C83C9249BC}">
      <dsp:nvSpPr>
        <dsp:cNvPr id="0" name=""/>
        <dsp:cNvSpPr/>
      </dsp:nvSpPr>
      <dsp:spPr>
        <a:xfrm rot="5400000">
          <a:off x="4262422" y="-1151063"/>
          <a:ext cx="1298819" cy="7026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Предмет исследования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анализ и определение основных направлений повышения эффективности взаимодействия органов государственной власти с институтами гражданского общества в Республике Башкортостан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98729" y="1776033"/>
        <a:ext cx="6962803" cy="1172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611C-793D-47E4-8284-4326A354F1D2}">
      <dsp:nvSpPr>
        <dsp:cNvPr id="0" name=""/>
        <dsp:cNvSpPr/>
      </dsp:nvSpPr>
      <dsp:spPr>
        <a:xfrm rot="5400000">
          <a:off x="-416652" y="223551"/>
          <a:ext cx="1273206" cy="891244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225671" y="478192"/>
        <a:ext cx="891244" cy="381962"/>
      </dsp:txXfrm>
    </dsp:sp>
    <dsp:sp modelId="{B67E3ECA-542E-4961-B1B9-A44E49A226FD}">
      <dsp:nvSpPr>
        <dsp:cNvPr id="0" name=""/>
        <dsp:cNvSpPr/>
      </dsp:nvSpPr>
      <dsp:spPr>
        <a:xfrm rot="5400000">
          <a:off x="4302666" y="-4215781"/>
          <a:ext cx="827584" cy="9432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Цель исследования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рассмотреть повышение эффективности взаимодействия органов государственной власти с институтами гражданского общества в Республике Башкортостан</a:t>
          </a:r>
          <a:endParaRPr lang="ru-RU" sz="1800" kern="1200" dirty="0" smtClean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0" y="127284"/>
        <a:ext cx="9392518" cy="746786"/>
      </dsp:txXfrm>
    </dsp:sp>
    <dsp:sp modelId="{837EBAAF-68CA-450C-B0B9-CFCE992C6FC0}">
      <dsp:nvSpPr>
        <dsp:cNvPr id="0" name=""/>
        <dsp:cNvSpPr/>
      </dsp:nvSpPr>
      <dsp:spPr>
        <a:xfrm rot="5400000">
          <a:off x="-416652" y="3114044"/>
          <a:ext cx="1273206" cy="891244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-225671" y="3368685"/>
        <a:ext cx="891244" cy="381962"/>
      </dsp:txXfrm>
    </dsp:sp>
    <dsp:sp modelId="{CF51BC3A-3241-4B7E-8019-E80257A4FDD5}">
      <dsp:nvSpPr>
        <dsp:cNvPr id="0" name=""/>
        <dsp:cNvSpPr/>
      </dsp:nvSpPr>
      <dsp:spPr>
        <a:xfrm rot="5400000">
          <a:off x="2567635" y="-1451143"/>
          <a:ext cx="4309091" cy="9444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Задачи исследования: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рассмотреть сущность    взаимодействия органов государственной власти с институтами гражданского общества;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изучить нормативно-правовые основы взаимодействия органов государственной власти с институтами гражданского общества в современной России;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рассмотреть механизмы взаимодействия институтов гражданского общества и граждан  Российской Федерации с органами государственной власти;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рассмотреть систему взаимодействия гражданского общества Республики Башкортостан с органами государственной власти и местного самоуправления	- дать оценку эффективности взаимодействия с институтами гражданского общества в Республике Башкортостан;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выделить проблемные моменты эффективности  взаимодействия с институтами  гражданского общества   в Республике Башкортостан на примере Администрации  муниципального района  Иглинский район Республики Башкортостан;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описать основные направления взаимодействия органов государственной власти  Республики Башкортостан с гражданским обществом;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сформулировать предложения по повышению эффективности взаимодействия органов государственной власти с институтами гражданского общества в Республике Башкортостан.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 rot="-5400000">
        <a:off x="-1" y="1326845"/>
        <a:ext cx="9234011" cy="388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4812" cy="496888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6637C8-7637-4AFC-BD21-ECD4E21F374C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5300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863" y="9432925"/>
            <a:ext cx="2944812" cy="495300"/>
          </a:xfrm>
          <a:prstGeom prst="rect">
            <a:avLst/>
          </a:prstGeom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6A82270-BC11-40DD-996D-DC808328B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01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4812" cy="496888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215B81-7EB0-47FA-A125-25A7A2ED186B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0" tIns="46085" rIns="92170" bIns="4608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70400"/>
          </a:xfrm>
          <a:prstGeom prst="rect">
            <a:avLst/>
          </a:prstGeom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5300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432925"/>
            <a:ext cx="2944812" cy="495300"/>
          </a:xfrm>
          <a:prstGeom prst="rect">
            <a:avLst/>
          </a:prstGeom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74E5EC-C4D3-4950-B3FC-771FD57E1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9321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D6EA-5A4E-415E-B123-9FB257063440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343E-CD3C-4B1A-AA53-99DDDD11E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75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9C77-6BF1-4379-B5BA-C20B6045E66C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3E75-1C84-4C7B-8D4D-C39EEA0B3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46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C50F-1DC9-4C2D-B1E1-465A554A77D1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B3BC-6D82-4121-A7AB-3DB2B6290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25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6307-6365-47FC-A35E-746E8212F158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1AD7-DF20-410E-858E-3633025378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177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5254-AFBC-4ADB-ACDD-873EA5CD83FC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E12C-AA50-4084-81FF-CA595FDB3C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712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F002-7A17-4174-8B4E-94B24AC22539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D55E-584D-4F7D-BDEF-47B0F0BDC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073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E5B8-0EA1-4678-83CB-BB65BB6455A4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CD7F-8AE7-42EA-8F7C-1F7BBB398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870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4204-6820-475F-8404-8C19E6D08B1B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2ADD-EA1E-4523-8EEF-1707A4A8F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50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7024-2496-40AA-83BF-86D9DDC53480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3DA1-DC61-463A-AC55-4CAD2D7C3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54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EC9-7AB8-4AA0-BAA9-89D0DDF354D6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F4B7-1A35-4114-A6DB-82BA8DED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779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4670-2872-44A7-9458-898645138EA2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5CEA-7742-47FB-A185-19C30C67F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798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EDDA38-F5E0-4859-907A-7FCDC1DD0B05}" type="datetimeFigureOut">
              <a:rPr lang="ru-RU"/>
              <a:pPr>
                <a:defRPr/>
              </a:pPr>
              <a:t>10.03.2023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0D922-EF2B-49E7-B6B2-A8981589A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3.xml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4.xml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60" y="5000636"/>
            <a:ext cx="7039684" cy="15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09860" y="5013176"/>
            <a:ext cx="709614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МБУ ДО 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центр развития талантов «Созвездие»       Н.Н. </a:t>
            </a:r>
            <a:r>
              <a:rPr lang="ru-RU" alt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Ялилова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58" y="107154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центр развития талантов «Созвездие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Иглинский район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4de82ea-19f9-446b-8978-2c941a49af1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182" y="3035951"/>
            <a:ext cx="1571636" cy="19660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166" y="92867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Робототехника »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212939761960994738_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8" y="4786322"/>
            <a:ext cx="4238620" cy="183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5212939761960994649_y.jpg"/>
          <p:cNvPicPr>
            <a:picLocks noChangeAspect="1"/>
          </p:cNvPicPr>
          <p:nvPr/>
        </p:nvPicPr>
        <p:blipFill>
          <a:blip r:embed="rId4"/>
          <a:srcRect t="21429"/>
          <a:stretch>
            <a:fillRect/>
          </a:stretch>
        </p:blipFill>
        <p:spPr>
          <a:xfrm>
            <a:off x="3595678" y="1857364"/>
            <a:ext cx="228601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5212939761960994736_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8" y="1857364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5212939761960994735_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82" y="4786322"/>
            <a:ext cx="4000528" cy="180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5212939761960994718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029" y="1857364"/>
            <a:ext cx="3262335" cy="260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3844" y="2857496"/>
          <a:ext cx="8929750" cy="3770546"/>
        </p:xfrm>
        <a:graphic>
          <a:graphicData uri="http://schemas.openxmlformats.org/drawingml/2006/table">
            <a:tbl>
              <a:tblPr/>
              <a:tblGrid>
                <a:gridCol w="418488"/>
                <a:gridCol w="2355610"/>
                <a:gridCol w="1996660"/>
                <a:gridCol w="2107970"/>
                <a:gridCol w="2051022"/>
              </a:tblGrid>
              <a:tr h="71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Направленность, наименование программы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Федеральные средства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Муниципальные средства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Техническая,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моделирование"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440 730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8 814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4 407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Естестественно-научная,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 Мир, в котором я живу»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280 485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5 609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2 804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Техническая,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«Робототехника»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440 730 руб.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8994,49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4496,97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1 161 945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23 417,49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11 707,7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8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 197 070, 19 руб.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81100" y="250030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средств выделенных на создание НОВЫХ МЕСТ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hoto_5212939761960994708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8" y="1214422"/>
            <a:ext cx="1143008" cy="1155996"/>
          </a:xfrm>
          <a:prstGeom prst="rect">
            <a:avLst/>
          </a:prstGeom>
        </p:spPr>
      </p:pic>
      <p:pic>
        <p:nvPicPr>
          <p:cNvPr id="8" name="Рисунок 7" descr="photo_5212939761960994715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7074" y="1214422"/>
            <a:ext cx="1554210" cy="1285884"/>
          </a:xfrm>
          <a:prstGeom prst="rect">
            <a:avLst/>
          </a:prstGeom>
        </p:spPr>
      </p:pic>
      <p:pic>
        <p:nvPicPr>
          <p:cNvPr id="9" name="Рисунок 8" descr="photo_5212939761960994710_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4306" y="1142984"/>
            <a:ext cx="1357322" cy="14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«Детско-юношеская спортивная школа»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538" y="92867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Мини-футбол»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выделено 143 759 руб. из федерального бюджета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23-03-10 at 12.23.50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6" y="4500570"/>
            <a:ext cx="4429156" cy="215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hatsApp Image 2023-03-10 at 12.23.49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8" y="2143116"/>
            <a:ext cx="4520142" cy="219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hatsApp Image 2023-03-10 at 12.23.49 (1).jpeg"/>
          <p:cNvPicPr>
            <a:picLocks noChangeAspect="1"/>
          </p:cNvPicPr>
          <p:nvPr/>
        </p:nvPicPr>
        <p:blipFill>
          <a:blip r:embed="rId5"/>
          <a:srcRect b="40625"/>
          <a:stretch>
            <a:fillRect/>
          </a:stretch>
        </p:blipFill>
        <p:spPr>
          <a:xfrm>
            <a:off x="452406" y="2143116"/>
            <a:ext cx="342902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191125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538" y="107154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«Муниципальный опорный центр»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6654" y="4429132"/>
          <a:ext cx="4929222" cy="2111390"/>
        </p:xfrm>
        <a:graphic>
          <a:graphicData uri="http://schemas.openxmlformats.org/drawingml/2006/table">
            <a:tbl>
              <a:tblPr/>
              <a:tblGrid>
                <a:gridCol w="283965"/>
                <a:gridCol w="1853191"/>
                <a:gridCol w="1414196"/>
                <a:gridCol w="1377870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учреждения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 охват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Охват ПФДОД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сертификату)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Детский центр развития талантов «Созвездие»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1813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Детско-юношеская спортивная школа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1651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1348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photo_5213087044979508175_x.jpg"/>
          <p:cNvPicPr>
            <a:picLocks noChangeAspect="1"/>
          </p:cNvPicPr>
          <p:nvPr/>
        </p:nvPicPr>
        <p:blipFill>
          <a:blip r:embed="rId3"/>
          <a:srcRect t="78126"/>
          <a:stretch>
            <a:fillRect/>
          </a:stretch>
        </p:blipFill>
        <p:spPr>
          <a:xfrm>
            <a:off x="0" y="1857364"/>
            <a:ext cx="4953000" cy="2286016"/>
          </a:xfrm>
          <a:prstGeom prst="rect">
            <a:avLst/>
          </a:prstGeom>
        </p:spPr>
      </p:pic>
      <p:pic>
        <p:nvPicPr>
          <p:cNvPr id="14" name="Рисунок 13" descr="photo_5213087044979508176_x.jpg"/>
          <p:cNvPicPr>
            <a:picLocks noChangeAspect="1"/>
          </p:cNvPicPr>
          <p:nvPr/>
        </p:nvPicPr>
        <p:blipFill>
          <a:blip r:embed="rId4"/>
          <a:srcRect t="11678" b="28590"/>
          <a:stretch>
            <a:fillRect/>
          </a:stretch>
        </p:blipFill>
        <p:spPr>
          <a:xfrm>
            <a:off x="4953000" y="1857364"/>
            <a:ext cx="4953000" cy="2192340"/>
          </a:xfrm>
          <a:prstGeom prst="rect">
            <a:avLst/>
          </a:prstGeom>
        </p:spPr>
      </p:pic>
      <p:pic>
        <p:nvPicPr>
          <p:cNvPr id="15" name="Рисунок 14" descr="photo_5212939761960994737_y.jpg"/>
          <p:cNvPicPr>
            <a:picLocks noChangeAspect="1"/>
          </p:cNvPicPr>
          <p:nvPr/>
        </p:nvPicPr>
        <p:blipFill>
          <a:blip r:embed="rId5"/>
          <a:srcRect t="32241"/>
          <a:stretch>
            <a:fillRect/>
          </a:stretch>
        </p:blipFill>
        <p:spPr>
          <a:xfrm>
            <a:off x="5238752" y="4357694"/>
            <a:ext cx="4357686" cy="2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191125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538" y="107154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hoto_5213458997737277450_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256" y="1428736"/>
            <a:ext cx="3546566" cy="2000264"/>
          </a:xfrm>
          <a:prstGeom prst="rect">
            <a:avLst/>
          </a:prstGeom>
        </p:spPr>
      </p:pic>
      <p:pic>
        <p:nvPicPr>
          <p:cNvPr id="7" name="Рисунок 6" descr="photo_5212939761960994758_y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406" y="1428736"/>
            <a:ext cx="5244784" cy="1928826"/>
          </a:xfrm>
          <a:prstGeom prst="rect">
            <a:avLst/>
          </a:prstGeom>
        </p:spPr>
      </p:pic>
      <p:pic>
        <p:nvPicPr>
          <p:cNvPr id="11" name="Рисунок 10" descr="photo_5212939761960994750_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504" y="4029325"/>
            <a:ext cx="4142965" cy="247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hoto_5213087044979508189_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68" y="3991852"/>
            <a:ext cx="4429156" cy="249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191125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34" y="107154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«Победители и призеры регионального этапа»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1035" y="2143116"/>
          <a:ext cx="8072492" cy="4442032"/>
        </p:xfrm>
        <a:graphic>
          <a:graphicData uri="http://schemas.openxmlformats.org/drawingml/2006/table">
            <a:tbl>
              <a:tblPr/>
              <a:tblGrid>
                <a:gridCol w="576308"/>
                <a:gridCol w="1838092"/>
                <a:gridCol w="2054338"/>
                <a:gridCol w="2382177"/>
                <a:gridCol w="1221577"/>
              </a:tblGrid>
              <a:tr h="146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 участника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Статус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Миниахметов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2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Нуреева 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2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Рафиков 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2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Миниахметов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2 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Иглино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Зайнетдинова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1 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Иглино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им. Бесценного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Имашев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4 им.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Тикеева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Д.С. 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Иглино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Фаррахов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4 им. Тикеева Д.С.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Верпето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4 им. Тикеева Д.С.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Гимадеева 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4 им. Тикеева Д.С.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Зайнетдинова 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1 с. Иглино им. Бесценного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Тагиров 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СОШ № 4 им. Тикеева Д.С. с. Иглино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26" marR="51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photo_5212939761960994758_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7050" y="1142984"/>
            <a:ext cx="3214710" cy="11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596" y="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естественно-научной и технологической направленностей «Точка Роста»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66720" y="1071547"/>
          <a:ext cx="835824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photo_5426933694280614625_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72" y="3714752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5426933694280614627_y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313" y="3714752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191125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538" y="100010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«Школьный театр»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hoto_5212939761960994771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54" y="1643050"/>
            <a:ext cx="4845864" cy="323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5212939761960994770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86" y="3500438"/>
            <a:ext cx="4810124" cy="320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2538" y="28572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«Российское движение детей и молодежи»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38224" y="1285860"/>
          <a:ext cx="721523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photo_5436273457148053360_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68" y="3857628"/>
            <a:ext cx="4314289" cy="1857388"/>
          </a:xfrm>
          <a:prstGeom prst="rect">
            <a:avLst/>
          </a:prstGeom>
        </p:spPr>
      </p:pic>
      <p:pic>
        <p:nvPicPr>
          <p:cNvPr id="9" name="Рисунок 8" descr="photo_5212939761960994853_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686" y="3429000"/>
            <a:ext cx="4916361" cy="328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87480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3385" y="26003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Волонтерский центр «Созвездие»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458457805045482487_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" y="1214422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5282" y="464344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«Делай добро»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 Иглинский район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hoto_5271485418950476699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4" y="1285860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24504" y="4643446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Волонтерская инициатива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«Время возможностей» в рамках проекта «Помогать и созидать просто»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hoto_5212939761960994732_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2" y="2643182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66918" y="1142984"/>
            <a:ext cx="5572164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учреждения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68" y="621508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hoto_5213087044979508096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6" y="2661041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10190" y="6273225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«Детско-юношеская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 школа»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988455" y="225027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631793" y="225027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608" y="2606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«Навигаторы детства 2.0»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9530" y="1142984"/>
          <a:ext cx="935837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photo_5212939761960994792_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1694" y="4054082"/>
            <a:ext cx="3738557" cy="280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5212939761960994784_y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69" y="4607870"/>
            <a:ext cx="4500594" cy="20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9529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2604" y="221455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пожаловать в наш центр!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9530" y="1214422"/>
          <a:ext cx="9286941" cy="509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47"/>
                <a:gridCol w="3095647"/>
                <a:gridCol w="3095647"/>
              </a:tblGrid>
              <a:tr h="900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 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Естественно-научная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7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Социально-гуманитарная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7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Туристко-краеведческая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7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380968" y="1142985"/>
          <a:ext cx="9215502" cy="307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photo_5212939761960994742_y.jpg"/>
          <p:cNvPicPr>
            <a:picLocks noChangeAspect="1"/>
          </p:cNvPicPr>
          <p:nvPr/>
        </p:nvPicPr>
        <p:blipFill>
          <a:blip r:embed="rId7"/>
          <a:srcRect t="40625" b="13541"/>
          <a:stretch>
            <a:fillRect/>
          </a:stretch>
        </p:blipFill>
        <p:spPr>
          <a:xfrm>
            <a:off x="1309662" y="4000504"/>
            <a:ext cx="7715304" cy="2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«Детско – юношеская спортивная школа»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6654" y="1214422"/>
          <a:ext cx="2500330" cy="313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Секции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Волейбол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Баскетбол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Мини-футбол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Бокс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Тяжелая атлетика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Дзюдо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Греко-римская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борьба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Вольная борьба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67578" y="1214422"/>
          <a:ext cx="2500330" cy="314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Мини-лапта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Лыжные гонки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Настольный теннис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туризм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Легкая атлетика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борьба «Кореш»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WhatsApp Image 2023-03-02 at 16.49.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61" y="1142984"/>
            <a:ext cx="4214842" cy="28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5213087044979508122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910" y="4500570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hoto_5213087044979508123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8" y="4500570"/>
            <a:ext cx="2952738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212939761960994752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314" y="1142984"/>
            <a:ext cx="3786214" cy="252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5212939761960994773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96" y="1142984"/>
            <a:ext cx="3786214" cy="258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5212939761960994747_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8" y="3857628"/>
            <a:ext cx="4000528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5212939761960994721_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92" y="3857628"/>
            <a:ext cx="389847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6048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5191125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224" y="1142984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«Федеральный проект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 национального проекта «Образование»</a:t>
            </a:r>
          </a:p>
          <a:p>
            <a:pPr algn="ct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оздано 45 новых мест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212939761960994715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309" y="4143380"/>
            <a:ext cx="2331315" cy="1928826"/>
          </a:xfrm>
          <a:prstGeom prst="rect">
            <a:avLst/>
          </a:prstGeom>
        </p:spPr>
      </p:pic>
      <p:pic>
        <p:nvPicPr>
          <p:cNvPr id="6" name="Рисунок 5" descr="photo_5212939761960994710_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68" y="4143380"/>
            <a:ext cx="1797472" cy="1857388"/>
          </a:xfrm>
          <a:prstGeom prst="rect">
            <a:avLst/>
          </a:prstGeom>
        </p:spPr>
      </p:pic>
      <p:pic>
        <p:nvPicPr>
          <p:cNvPr id="7" name="Рисунок 6" descr="photo_5212939761960994708_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12" y="4143380"/>
            <a:ext cx="1785950" cy="1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166" y="92867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, в котором я живу»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21293976196099476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0" y="428625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5212939761960994678_y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1" y="1714488"/>
            <a:ext cx="3309929" cy="248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5212939761960994683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16" y="4357694"/>
            <a:ext cx="2143140" cy="231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5212939761960994679_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430" y="4357694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5212939761960994720_y.jpg"/>
          <p:cNvPicPr>
            <a:picLocks noChangeAspect="1"/>
          </p:cNvPicPr>
          <p:nvPr/>
        </p:nvPicPr>
        <p:blipFill>
          <a:blip r:embed="rId7" cstate="print"/>
          <a:srcRect t="27028"/>
          <a:stretch>
            <a:fillRect/>
          </a:stretch>
        </p:blipFill>
        <p:spPr>
          <a:xfrm>
            <a:off x="3881430" y="1714488"/>
            <a:ext cx="2571768" cy="250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5212939761960994675_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12" y="185736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97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084763"/>
            <a:ext cx="1511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54" y="142852"/>
            <a:ext cx="973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«Детский центр развития талантов «Созвездие»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166" y="92867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моделирование »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5212939761960994670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0" y="1571612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5212939761960994669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678" y="1571612"/>
            <a:ext cx="2857520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5212939761960994661_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8950" y="1571612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5212939761960994667_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91" y="4286256"/>
            <a:ext cx="3024209" cy="226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5212939761960994668_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1324" y="4286256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5212939761960994663_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8554" y="3851077"/>
            <a:ext cx="2571768" cy="268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821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20252</TotalTime>
  <Words>738</Words>
  <Application>Microsoft Office PowerPoint</Application>
  <PresentationFormat>Лист A4 (210x297 мм)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Ferrari</dc:creator>
  <cp:lastModifiedBy>HP</cp:lastModifiedBy>
  <cp:revision>1291</cp:revision>
  <cp:lastPrinted>2021-05-27T07:22:03Z</cp:lastPrinted>
  <dcterms:created xsi:type="dcterms:W3CDTF">2012-08-29T23:27:28Z</dcterms:created>
  <dcterms:modified xsi:type="dcterms:W3CDTF">2023-03-10T11:03:17Z</dcterms:modified>
</cp:coreProperties>
</file>