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8"/>
  </p:notesMasterIdLst>
  <p:sldIdLst>
    <p:sldId id="256" r:id="rId2"/>
    <p:sldId id="261" r:id="rId3"/>
    <p:sldId id="260" r:id="rId4"/>
    <p:sldId id="257" r:id="rId5"/>
    <p:sldId id="258" r:id="rId6"/>
    <p:sldId id="259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59" autoAdjust="0"/>
  </p:normalViewPr>
  <p:slideViewPr>
    <p:cSldViewPr snapToGrid="0">
      <p:cViewPr varScale="1">
        <p:scale>
          <a:sx n="68" d="100"/>
          <a:sy n="68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06FE-130F-4C07-A6C4-C0176AE97E68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BBCB2-66FD-4540-B619-5C47665B6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624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BBCB2-66FD-4540-B619-5C47665B61D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568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BBCB2-66FD-4540-B619-5C47665B61D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02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3E60-DA00-40E8-9B51-2041DEA6E3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BDEF074-0F4D-4053-BC34-62C05C985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95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3E60-DA00-40E8-9B51-2041DEA6E3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DEF074-0F4D-4053-BC34-62C05C985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235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3E60-DA00-40E8-9B51-2041DEA6E3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DEF074-0F4D-4053-BC34-62C05C9852E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444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3E60-DA00-40E8-9B51-2041DEA6E3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DEF074-0F4D-4053-BC34-62C05C985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34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3E60-DA00-40E8-9B51-2041DEA6E3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DEF074-0F4D-4053-BC34-62C05C9852E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5936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3E60-DA00-40E8-9B51-2041DEA6E3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DEF074-0F4D-4053-BC34-62C05C985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532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3E60-DA00-40E8-9B51-2041DEA6E3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F074-0F4D-4053-BC34-62C05C985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4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3E60-DA00-40E8-9B51-2041DEA6E3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F074-0F4D-4053-BC34-62C05C985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57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3E60-DA00-40E8-9B51-2041DEA6E3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F074-0F4D-4053-BC34-62C05C985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58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3E60-DA00-40E8-9B51-2041DEA6E3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DEF074-0F4D-4053-BC34-62C05C985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03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3E60-DA00-40E8-9B51-2041DEA6E3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BDEF074-0F4D-4053-BC34-62C05C985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711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3E60-DA00-40E8-9B51-2041DEA6E3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BDEF074-0F4D-4053-BC34-62C05C985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442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3E60-DA00-40E8-9B51-2041DEA6E3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F074-0F4D-4053-BC34-62C05C985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014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3E60-DA00-40E8-9B51-2041DEA6E3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F074-0F4D-4053-BC34-62C05C985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016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3E60-DA00-40E8-9B51-2041DEA6E3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F074-0F4D-4053-BC34-62C05C985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000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3E60-DA00-40E8-9B51-2041DEA6E3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DEF074-0F4D-4053-BC34-62C05C985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174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73E60-DA00-40E8-9B51-2041DEA6E3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BDEF074-0F4D-4053-BC34-62C05C985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31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dobro.ru/organizations/1118817/info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hyperlink" Target="https://dobro.ru/organizations/1118817/info" TargetMode="External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1104" y="112541"/>
            <a:ext cx="10778247" cy="22226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общеобразовательное учреждение средняя школа №5 имени Героя Советского Союза Давыдова Сергея Степановича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- город Камышин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dobro.ru/organizations/1118817/info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6" y="4318781"/>
            <a:ext cx="1089976" cy="770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4877" y="5885234"/>
            <a:ext cx="8437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23" y="2074247"/>
            <a:ext cx="9701751" cy="448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60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39" y="4605825"/>
            <a:ext cx="3663250" cy="20518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367" y="2392917"/>
            <a:ext cx="3716722" cy="20759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29" y="4605825"/>
            <a:ext cx="3684465" cy="20518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367" y="125007"/>
            <a:ext cx="3663250" cy="19728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08" y="2413589"/>
            <a:ext cx="3655509" cy="20345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9" y="2421526"/>
            <a:ext cx="3675988" cy="20186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09" y="125007"/>
            <a:ext cx="3655509" cy="204019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" y="116390"/>
            <a:ext cx="3675988" cy="206294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822" y="4682410"/>
            <a:ext cx="3718882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4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680" y="4206240"/>
            <a:ext cx="2891785" cy="71753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«Парта герою»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9" y="2105579"/>
            <a:ext cx="2416967" cy="1812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202">
            <a:off x="1721504" y="250013"/>
            <a:ext cx="1085586" cy="1447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33" y="4685650"/>
            <a:ext cx="1632263" cy="21723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040" y="4696251"/>
            <a:ext cx="1611942" cy="2151148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41988" y="1708411"/>
            <a:ext cx="2804977" cy="7148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«Письмо солдату»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0796"/>
            <a:ext cx="737680" cy="5182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730" y="806990"/>
            <a:ext cx="4224538" cy="251773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683" y="313795"/>
            <a:ext cx="4083555" cy="232842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930" y="4038759"/>
            <a:ext cx="4041338" cy="21945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238" y="2916601"/>
            <a:ext cx="3955702" cy="2219435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4179168" y="6301021"/>
            <a:ext cx="5908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11"/>
              </a:rPr>
              <a:t>https://</a:t>
            </a:r>
            <a:r>
              <a:rPr lang="en-US" b="1" dirty="0" smtClean="0">
                <a:hlinkClick r:id="rId11"/>
              </a:rPr>
              <a:t>dobro.ru/organizations/1118817/info</a:t>
            </a:r>
            <a:endParaRPr lang="en-US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822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-11410"/>
            <a:ext cx="2960888" cy="1073150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Ветераны и историческая память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победы»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4" y="4212451"/>
            <a:ext cx="3073446" cy="2178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510423" y="239317"/>
            <a:ext cx="2950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и молодежь</a:t>
            </a: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«Весенний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фотокросс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72450" y="276821"/>
            <a:ext cx="344562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и ЗОЖ</a:t>
            </a: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«Спортивные состязания»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200151"/>
            <a:ext cx="3386838" cy="292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75" y="1200151"/>
            <a:ext cx="3686202" cy="2764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4195546"/>
            <a:ext cx="3416300" cy="256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488" y="1234366"/>
            <a:ext cx="3594960" cy="2696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88" y="3940602"/>
            <a:ext cx="2080134" cy="277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5" y="717474"/>
            <a:ext cx="737026" cy="52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2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14" y="341662"/>
            <a:ext cx="3729073" cy="6716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искусство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Живая классика»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979" y="1140596"/>
            <a:ext cx="3636818" cy="272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058188" y="309599"/>
            <a:ext cx="3286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книгодарения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200" dirty="0" smtClean="0"/>
              <a:t> </a:t>
            </a:r>
            <a:endParaRPr lang="ru-RU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8267700" y="261995"/>
            <a:ext cx="3743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</a:t>
            </a: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«Покорми птиц зимой»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758" y="3914775"/>
            <a:ext cx="3771900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921" y="1092994"/>
            <a:ext cx="3762375" cy="282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68" y="3914775"/>
            <a:ext cx="2225166" cy="2966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1" y="3867171"/>
            <a:ext cx="3988206" cy="2801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0" y="1008796"/>
            <a:ext cx="2242631" cy="299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98" y="694319"/>
            <a:ext cx="73768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8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157" y="463975"/>
            <a:ext cx="2618580" cy="1101725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 и события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Здоровья»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1381125"/>
            <a:ext cx="3452813" cy="2589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872037" y="463975"/>
            <a:ext cx="1762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ЧС</a:t>
            </a: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 ЧС»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15325" y="463975"/>
            <a:ext cx="3048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Старшее поколение</a:t>
            </a: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«Открытка ветерану»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8" y="3970735"/>
            <a:ext cx="3705225" cy="2753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13" y="1381126"/>
            <a:ext cx="3480152" cy="2589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13" y="3970734"/>
            <a:ext cx="3480152" cy="2753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85" y="1381125"/>
            <a:ext cx="3788216" cy="2589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375" y="3970733"/>
            <a:ext cx="3738226" cy="2753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6" y="715211"/>
            <a:ext cx="73768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2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289</TotalTime>
  <Words>62</Words>
  <Application>Microsoft Office PowerPoint</Application>
  <PresentationFormat>Широкоэкранный</PresentationFormat>
  <Paragraphs>22</Paragraphs>
  <Slides>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Century Gothic</vt:lpstr>
      <vt:lpstr>Times New Roman</vt:lpstr>
      <vt:lpstr>Wingdings 3</vt:lpstr>
      <vt:lpstr>Легкий дым</vt:lpstr>
      <vt:lpstr>    Муниципальное бюджетное общеобразовательное учреждение средняя школа №5 имени Героя Советского Союза Давыдова Сергея Степановича  городского округа - город Камышин  Волгоградской области https://dobro.ru/organizations/1118817/info </vt:lpstr>
      <vt:lpstr>Презентация PowerPoint</vt:lpstr>
      <vt:lpstr>«Парта герою»</vt:lpstr>
      <vt:lpstr>Ветераны и историческая память «День победы»</vt:lpstr>
      <vt:lpstr>      Культура и искусство                «Живая классика»</vt:lpstr>
      <vt:lpstr>Спорт и события  «День Здоровья»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Наталья</cp:lastModifiedBy>
  <cp:revision>25</cp:revision>
  <dcterms:created xsi:type="dcterms:W3CDTF">2022-04-11T18:27:03Z</dcterms:created>
  <dcterms:modified xsi:type="dcterms:W3CDTF">2022-06-07T21:06:55Z</dcterms:modified>
</cp:coreProperties>
</file>