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астасия\Desktop\echar-una-ma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2974" y="1"/>
            <a:ext cx="10303097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85728"/>
            <a:ext cx="59293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Университет активного долголетия </a:t>
            </a:r>
          </a:p>
          <a:p>
            <a:pPr algn="ctr"/>
            <a:r>
              <a:rPr lang="ru-RU" sz="4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«Вторая молодость»</a:t>
            </a:r>
            <a:endParaRPr lang="ru-RU" sz="4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643182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14356"/>
            <a:ext cx="8229600" cy="592935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Университет активного долголетия "Вторая молодость" направлен на активизацию пожилых людей, которые после ухода на пенсию перестали выходить из своих домов и общаться. Занятия разделены на 4 семестра - Здоровья и красоты, Таланта и творчества, Интернет технологий и Вокруг света, что затронет много интересных тем и не только позволит пенсионерам вернуться в социально активную жизнь, но и поможет поддержать тело и ум в тонусе, а так же найти увлечение по душе. А для большей мотивации 2 лучших выпускника университета активного долголетия получат путевки в один из самых престижных курортов Бурятии.</a:t>
            </a:r>
            <a:endParaRPr lang="ru-RU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Цель.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Рост 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социальной активности после ухода на пенсию людей пожилого возраста в селе Романовка.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Организовать досуг и социально-психологическую поддержку пожилых людей, направленных на активное долголетие.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Расширить представление пожилых людей о возможностях поддержания здорового образа жизни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Ориентировать и мотивировать на активную жизненную позицию в пожилом возрасте, активизировать участие пожилых людей в жизни общества.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Вовлечь пожилых людей в активную культурно-творческую деятельность, представить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возможнось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общаться по интересам, организовать досуг и эмоциональную поддержку.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472518" cy="596743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Заслуженный отдых после 55 лет не обещает быть легким. Ни сами пожилые люди, ни их окружение часто не готовы к тому физическому и эмоциональному состоянию, в котором окажутся, и не знают, как с ним справляться. Волонтерами отряда «Серебро Витима» был проведен опрос на выявление активности среди пожилых людей села Романовка, из 366 пенсионеров, в общественные формирования вовлечено всего 10 %, продолжают работать в организациях и учреждениях 8%, остальные 300 человек остаются наедине с собой. В ходе беседы с директором Дома культуры и заведующей библиотеки - выявлено, что в учреждениях всего 5 формирования для пожилых людей. Это недостаточно для вовлечения такого количества человек. Поговорив с пенсионерами мы выясняли, что многие мало проинформированы о существующих общественных формированиях, а кто знает о кружках, пока не нашли для себя ничего интересного, а кто-то недостаточно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замотивирован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посещать кружки.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Отряд Волонтеров </a:t>
            </a:r>
            <a:br>
              <a:rPr lang="ru-RU" dirty="0" smtClean="0"/>
            </a:br>
            <a:r>
              <a:rPr lang="ru-RU" dirty="0" smtClean="0"/>
              <a:t>«Серебро Витима»</a:t>
            </a:r>
            <a:endParaRPr lang="ru-RU" dirty="0"/>
          </a:p>
        </p:txBody>
      </p:sp>
      <p:pic>
        <p:nvPicPr>
          <p:cNvPr id="2050" name="Picture 2" descr="D:\Альбом\волонтеры\СВ\на стенд\DSC_00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1143" y="1935163"/>
            <a:ext cx="660171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над проектом</a:t>
            </a:r>
            <a:endParaRPr lang="ru-RU" dirty="0"/>
          </a:p>
        </p:txBody>
      </p:sp>
      <p:pic>
        <p:nvPicPr>
          <p:cNvPr id="3074" name="Picture 2" descr="D:\Альбом\волонтеры\СВ\IMG_20190731_1132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Качественные результаты: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1.Организация  досуга пожилых людей.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2.Укрепление физического и духовного здоровья  пожилых людей и привлечение их к активному образу жизни.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3. В процессе общения пожилые люди приобретут знакомых и друзей среди представителей своего возраста.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Количественные результаты: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1. В рамках проекта планируется проведение :более 60 занятий.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2. В рамках проекта планируется обучить  методике скандинавской ходьбы 50 человек серебряного возраста.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3.В результате проведенных мероприятий проекта предполагается привлечь к добровольческой деятельности 30 человек серебряного возраста.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</TotalTime>
  <Words>373</Words>
  <PresentationFormat>Экран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Слайд 1</vt:lpstr>
      <vt:lpstr>Слайд 2</vt:lpstr>
      <vt:lpstr>Цель. </vt:lpstr>
      <vt:lpstr>Задачи</vt:lpstr>
      <vt:lpstr>Слайд 5</vt:lpstr>
      <vt:lpstr>Отряд Волонтеров  «Серебро Витима»</vt:lpstr>
      <vt:lpstr>Работа над проектом</vt:lpstr>
      <vt:lpstr>Качественные результаты: </vt:lpstr>
      <vt:lpstr>Количественные результаты: 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Анастасия</dc:creator>
  <cp:lastModifiedBy>Анастасия</cp:lastModifiedBy>
  <cp:revision>2</cp:revision>
  <dcterms:created xsi:type="dcterms:W3CDTF">2021-09-07T13:24:35Z</dcterms:created>
  <dcterms:modified xsi:type="dcterms:W3CDTF">2021-09-07T13:39:21Z</dcterms:modified>
</cp:coreProperties>
</file>