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6" r:id="rId3"/>
    <p:sldId id="269" r:id="rId4"/>
    <p:sldId id="270" r:id="rId5"/>
    <p:sldId id="282" r:id="rId6"/>
    <p:sldId id="287" r:id="rId7"/>
    <p:sldId id="289" r:id="rId8"/>
    <p:sldId id="288" r:id="rId9"/>
    <p:sldId id="283" r:id="rId10"/>
    <p:sldId id="285" r:id="rId11"/>
    <p:sldId id="272" r:id="rId12"/>
    <p:sldId id="275" r:id="rId13"/>
    <p:sldId id="29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2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7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31498765" TargetMode="External"/><Relationship Id="rId2" Type="http://schemas.openxmlformats.org/officeDocument/2006/relationships/hyperlink" Target="https://folk-tolk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olk_tolk" TargetMode="External"/><Relationship Id="rId2" Type="http://schemas.openxmlformats.org/officeDocument/2006/relationships/hyperlink" Target="nashatradicia@yandex.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folk-tolk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1289" y="2080615"/>
            <a:ext cx="6143625" cy="1404455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Palatino Linotype" panose="02040502050505030304" pitchFamily="18" charset="0"/>
              </a:rPr>
              <a:t>АНО «УФО ФОЛКЪ-ТОЛКЪ»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643446"/>
            <a:ext cx="8358246" cy="1428760"/>
          </a:xfrm>
        </p:spPr>
        <p:txBody>
          <a:bodyPr>
            <a:normAutofit/>
          </a:bodyPr>
          <a:lstStyle/>
          <a:p>
            <a:endParaRPr lang="ru-RU" sz="1800" dirty="0"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4005064"/>
            <a:ext cx="453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Palatino Linotype" panose="02040502050505030304" pitchFamily="18" charset="0"/>
              </a:rPr>
              <a:t> Волонтёрская деятельность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1432376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https://folk-tolk.ru/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393031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https://vk.com/club31498765</a:t>
            </a:r>
            <a:endParaRPr lang="ru-RU" sz="1400" dirty="0"/>
          </a:p>
        </p:txBody>
      </p:sp>
      <p:pic>
        <p:nvPicPr>
          <p:cNvPr id="8" name="Рисунок 7" descr="IWkzTYN4p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53" y="438047"/>
            <a:ext cx="1690830" cy="16908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Мы стараемся привлекать к работе в качестве добровольцев и творческие объединения, и организации. Волонтерскую помощь в реализации творческих проектов нам оказывают фольклорные ансамбли "Перезвон", студенты Сольного и хорового народного пения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СКИиКа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, "Горица", «Горожане», "Вольница Казачья", "Звонцы", "Вольница", фольклорный театр «Красная горка» и др.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82F6B84-F928-9134-85EB-B16611F8D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0" y="1759562"/>
            <a:ext cx="3456384" cy="230676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AA9473-2F8D-B648-C2C8-C502A0F90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3636404" cy="24242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9FDFC7-FB56-4E7E-F035-E7A98D2DE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0" y="4199240"/>
            <a:ext cx="3456384" cy="263200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B9E9A5-F788-9401-DB16-0023BAC2C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10937"/>
            <a:ext cx="3636022" cy="24242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29895" cy="102635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Неважно, сколько у вас есть времени. Мы будем рады любому участию. И индивидуально обсудим с вами ваш график и проекты, в которых вы можете участвовать.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53EAD4-51C2-CC11-6D9B-FBB8D8055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6782162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9791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Чтобы стать волонтером объединения "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Фолкъ-Толкъ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", нужно подать заявку на платформе "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Добро.ру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", перейдя по ссылке https://dobro.ru/organizations/10023484/info, и нажав кнопку "Готов помогать".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368AB0-4596-D33F-5AD1-7974F9E5B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0511"/>
            <a:ext cx="8229600" cy="426534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6857-88E3-9374-251F-29099C833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На благо нашего многонационального народа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C024E0-24E4-8E84-F094-57C0719FF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2" y="785109"/>
            <a:ext cx="8823895" cy="5890640"/>
          </a:xfrm>
        </p:spPr>
      </p:pic>
    </p:spTree>
    <p:extLst>
      <p:ext uri="{BB962C8B-B14F-4D97-AF65-F5344CB8AC3E}">
        <p14:creationId xmlns:p14="http://schemas.microsoft.com/office/powerpoint/2010/main" val="103808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715436" cy="6701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АНО «Уральское фольклорное объединение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Фолкъ-Толкъ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1946" y="1369367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ФОЛКЪ-ТОЛКЪ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7661275" y="1600200"/>
            <a:ext cx="1025525" cy="36804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60370" y="5300796"/>
            <a:ext cx="360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ФОЛКЪ-ТОЛКЪ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01356" y="6043466"/>
            <a:ext cx="8363585" cy="306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dirty="0">
                <a:solidFill>
                  <a:schemeClr val="accent6">
                    <a:lumMod val="50000"/>
                  </a:schemeClr>
                </a:solidFill>
              </a:rPr>
              <a:t>Директор    Сергей Анатольевич Антонов  </a:t>
            </a:r>
            <a:r>
              <a:rPr lang="en-US" altLang="ru-RU" sz="14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altLang="ru-RU" sz="1400" dirty="0">
                <a:solidFill>
                  <a:schemeClr val="accent6">
                    <a:lumMod val="50000"/>
                  </a:schemeClr>
                </a:solidFill>
              </a:rPr>
              <a:t>тел. </a:t>
            </a:r>
            <a:r>
              <a:rPr lang="en-US" alt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en-US" sz="1400" dirty="0">
                <a:solidFill>
                  <a:schemeClr val="accent6">
                    <a:lumMod val="50000"/>
                  </a:schemeClr>
                </a:solidFill>
              </a:rPr>
              <a:t>8 922 118 46 90                  </a:t>
            </a:r>
            <a:r>
              <a:rPr lang="en-US" altLang="en-US" sz="1400" dirty="0">
                <a:hlinkClick r:id="rId2" action="ppaction://hlinkfile"/>
              </a:rPr>
              <a:t>nashatradicia@yandex.ru</a:t>
            </a:r>
            <a:endParaRPr lang="en-US" altLang="en-US" sz="140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601356" y="6407678"/>
            <a:ext cx="24225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1400" dirty="0">
                <a:hlinkClick r:id="rId3" action="ppaction://hlinkfile"/>
              </a:rPr>
              <a:t>https://vk.com/folk_tolk</a:t>
            </a:r>
            <a:r>
              <a:rPr lang="en-US" altLang="ru-RU" sz="1400" dirty="0"/>
              <a:t>     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480175" y="6407677"/>
            <a:ext cx="2362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hlinkClick r:id="rId4"/>
              </a:rPr>
              <a:t>https://folk-tolk.ru/</a:t>
            </a:r>
            <a:endParaRPr lang="ru-RU" altLang="en-US" sz="14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467645B-97A6-7077-7D2D-5FB8E805E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06" y="722722"/>
            <a:ext cx="7776864" cy="51916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2BD05-017F-08BF-1008-1ED4083B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472"/>
            <a:ext cx="8229600" cy="113931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Уральское фольклорное объединение ФОЛКЪ-ТОЛКЪ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Мы сохраняем и популяризируем традиционную народную культуру. Проводим вечёрки, организуем показы традиционной одежды, участвуем в городских мероприятиях Екатеринбурга и фестивалях по всей России.</a:t>
            </a:r>
            <a:b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endParaRPr lang="ru-RU" sz="16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95477AE-E871-0C0F-6B95-D86A9263D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70" y="1600200"/>
            <a:ext cx="6814660" cy="4525963"/>
          </a:xfrm>
        </p:spPr>
      </p:pic>
    </p:spTree>
    <p:extLst>
      <p:ext uri="{BB962C8B-B14F-4D97-AF65-F5344CB8AC3E}">
        <p14:creationId xmlns:p14="http://schemas.microsoft.com/office/powerpoint/2010/main" val="2281676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70" y="196215"/>
            <a:ext cx="8572500" cy="90805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Команда «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Фолкъ-Толкъ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» осуществила на Урале уже 8 больших этнокультурных проектов поддержанных ФПГ и ПФКИ. В настоящее время объединение реализует 2 проекта : «Русские Урала: встреча поколений» и «Школа уральской кадрили»</a:t>
            </a:r>
          </a:p>
        </p:txBody>
      </p:sp>
      <p:pic>
        <p:nvPicPr>
          <p:cNvPr id="7" name="Содержимое 6" descr="EcMBmL4D-Z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213" y="1140751"/>
            <a:ext cx="8609505" cy="571724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15" y="116840"/>
            <a:ext cx="3500755" cy="5760432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2730" y="6072206"/>
            <a:ext cx="5041269" cy="27699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19C34A-7A8F-070D-36BF-729AD692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118" y="296756"/>
            <a:ext cx="72008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Наша деятельность была бы невозможна без участия любимых волонтеров. Все эти люди - большие ценители традиционной культуры, посвящающие свое личное время, силы, вкладывающиеся материально в дело сохранения народных традиций и памяти предков.</a:t>
            </a:r>
          </a:p>
          <a:p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90FCAE-FD7C-E9AE-ED68-7152CF316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82" y="2204864"/>
            <a:ext cx="6972918" cy="45362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Palatino Linotype" panose="02040502050505030304" pitchFamily="18" charset="0"/>
                <a:ea typeface="Verdana" panose="020B0604030504040204" pitchFamily="34" charset="0"/>
              </a:rPr>
              <a:t> 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" y="980728"/>
            <a:ext cx="7937017" cy="5270676"/>
          </a:xfrm>
        </p:spPr>
      </p:pic>
      <p:sp>
        <p:nvSpPr>
          <p:cNvPr id="3" name="Текстовое поле 2"/>
          <p:cNvSpPr txBox="1"/>
          <p:nvPr/>
        </p:nvSpPr>
        <p:spPr>
          <a:xfrm>
            <a:off x="971550" y="332740"/>
            <a:ext cx="740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  <a:cs typeface="Palatino Linotype" panose="02040502050505030304" pitchFamily="18" charset="0"/>
              </a:rPr>
              <a:t>Каждый волонтер в наших проектах - это творчески востребованный человек, умеющий думать и создавать праздник.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D31E1-AAB8-00F6-5A21-B5E66681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59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Более 50 волонтеров помогают «популяризации аутентичной русской культуры» в настоящий момент. Среди них профессиональные фольклористы, учащиеся и самые обыкновенные люди ВСЕХ ВОЗРАСТОВ и профессий.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34C41B-D1C0-5455-B2F8-9A975E2A0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6231"/>
            <a:ext cx="8229600" cy="5493901"/>
          </a:xfrm>
        </p:spPr>
      </p:pic>
    </p:spTree>
    <p:extLst>
      <p:ext uri="{BB962C8B-B14F-4D97-AF65-F5344CB8AC3E}">
        <p14:creationId xmlns:p14="http://schemas.microsoft.com/office/powerpoint/2010/main" val="6654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88DBD-023F-127B-9E2A-8E55906B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04664"/>
            <a:ext cx="7380820" cy="1584176"/>
          </a:xfrm>
        </p:spPr>
        <p:txBody>
          <a:bodyPr>
            <a:normAutofit/>
          </a:bodyPr>
          <a:lstStyle/>
          <a:p>
            <a:pPr algn="l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Волонтёрская программа делится на две части: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⃣Первая – это помощь в организации мероприятий: тут полезными могут быть организаторы, программисты и журналисты, водители, дизайнеры, фотографы, администраторы, можно просто быть волонтером на регистрации участников, помочь накрыть стол, поставить стулья, разгрузить реквизит и костюмы и т.п.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724ACD-8D3E-1C36-FEC5-E50006746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597365" cy="4401680"/>
          </a:xfrm>
        </p:spPr>
      </p:pic>
    </p:spTree>
    <p:extLst>
      <p:ext uri="{BB962C8B-B14F-4D97-AF65-F5344CB8AC3E}">
        <p14:creationId xmlns:p14="http://schemas.microsoft.com/office/powerpoint/2010/main" val="75728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6BADF-10DA-C2AB-4BF6-DF2C33E3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32" y="404664"/>
            <a:ext cx="6912768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Вторая – волонтеры-специалисты в уральском фольклоре, песенном исполнительстве, танце, пляске, костюме. Если Вы умеете петь, знаете фольклорный материал, умеете шить традиционный костюм, владеете народной хореографией, то можете внести свой вклад в дело сохранения уральских традиций.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1C4B1A8-7477-1456-76BE-9051BCA08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37" y="1730348"/>
            <a:ext cx="7315058" cy="4883373"/>
          </a:xfrm>
        </p:spPr>
      </p:pic>
    </p:spTree>
    <p:extLst>
      <p:ext uri="{BB962C8B-B14F-4D97-AF65-F5344CB8AC3E}">
        <p14:creationId xmlns:p14="http://schemas.microsoft.com/office/powerpoint/2010/main" val="320269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950" y="373846"/>
            <a:ext cx="8229600" cy="6311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Palatino Linotype" panose="02040502050505030304" pitchFamily="18" charset="0"/>
              </a:rPr>
              <a:t>Наши волонтеры участвуют в фольклорных гуляниях, концертах, дефиле, лекциях, экспедициях, съемках методических фильмов и музыкальных клипов, помогают шить традиционные костюмы.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5" y="1473455"/>
            <a:ext cx="3561613" cy="23762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946E37-00DF-D54B-8440-7E508EB06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615638" cy="25055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E11EA7-F105-4F22-CCEF-0E49462CF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5" y="4054880"/>
            <a:ext cx="3578373" cy="23762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A8CAF5-F3D4-6D45-A50D-B1A200BB3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65117"/>
            <a:ext cx="3742914" cy="24859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483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Palatino Linotype</vt:lpstr>
      <vt:lpstr>Тема Office</vt:lpstr>
      <vt:lpstr>АНО «УФО ФОЛКЪ-ТОЛКЪ»</vt:lpstr>
      <vt:lpstr>Уральское фольклорное объединение ФОЛКЪ-ТОЛКЪ Мы сохраняем и популяризируем традиционную народную культуру. Проводим вечёрки, организуем показы традиционной одежды, участвуем в городских мероприятиях Екатеринбурга и фестивалях по всей России. </vt:lpstr>
      <vt:lpstr>Команда «Фолкъ-Толкъ» осуществила на Урале уже 8 больших этнокультурных проектов поддержанных ФПГ и ПФКИ. В настоящее время объединение реализует 2 проекта : «Русские Урала: встреча поколений» и «Школа уральской кадрили»</vt:lpstr>
      <vt:lpstr>Презентация PowerPoint</vt:lpstr>
      <vt:lpstr>  </vt:lpstr>
      <vt:lpstr>Более 50 волонтеров помогают «популяризации аутентичной русской культуры» в настоящий момент. Среди них профессиональные фольклористы, учащиеся и самые обыкновенные люди ВСЕХ ВОЗРАСТОВ и профессий.</vt:lpstr>
      <vt:lpstr>Волонтёрская программа делится на две части: ⃣Первая – это помощь в организации мероприятий: тут полезными могут быть организаторы, программисты и журналисты, водители, дизайнеры, фотографы, администраторы, можно просто быть волонтером на регистрации участников, помочь накрыть стол, поставить стулья, разгрузить реквизит и костюмы и т.п.</vt:lpstr>
      <vt:lpstr>Вторая – волонтеры-специалисты в уральском фольклоре, песенном исполнительстве, танце, пляске, костюме. Если Вы умеете петь, знаете фольклорный материал, умеете шить традиционный костюм, владеете народной хореографией, то можете внести свой вклад в дело сохранения уральских традиций.</vt:lpstr>
      <vt:lpstr> Наши волонтеры участвуют в фольклорных гуляниях, концертах, дефиле, лекциях, экспедициях, съемках методических фильмов и музыкальных клипов, помогают шить традиционные костюмы.</vt:lpstr>
      <vt:lpstr>Мы стараемся привлекать к работе в качестве добровольцев и творческие объединения, и организации. Волонтерскую помощь в реализации творческих проектов нам оказывают фольклорные ансамбли "Перезвон", студенты Сольного и хорового народного пения СКИиКа, "Горица", «Горожане», "Вольница Казачья", "Звонцы", "Вольница", фольклорный театр «Красная горка» и др.</vt:lpstr>
      <vt:lpstr>Неважно, сколько у вас есть времени. Мы будем рады любому участию. И индивидуально обсудим с вами ваш график и проекты, в которых вы можете участвовать.</vt:lpstr>
      <vt:lpstr>Чтобы стать волонтером объединения "Фолкъ-Толкъ", нужно подать заявку на платформе "Добро.ру", перейдя по ссылке https://dobro.ru/organizations/10023484/info, и нажав кнопку "Готов помогать".</vt:lpstr>
      <vt:lpstr>На благо нашего многонационального народа </vt:lpstr>
      <vt:lpstr>АНО «Уральское фольклорное объединение Фолкъ-Толкъ»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«ФОЛКЪ-ТОЛКЪ»</dc:title>
  <dc:creator>Вячеслав</dc:creator>
  <cp:lastModifiedBy>Сергей Антонов</cp:lastModifiedBy>
  <cp:revision>103</cp:revision>
  <dcterms:created xsi:type="dcterms:W3CDTF">2020-11-27T10:38:00Z</dcterms:created>
  <dcterms:modified xsi:type="dcterms:W3CDTF">2023-10-11T10:01:03Z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749D2A6564704ADAA0F18D2CAAE952DE</vt:lpwstr>
  </property>
  <property fmtid="{D5CDD505-2E9C-101B-9397-08002B2CF9AE}" pid="3" name="KSOProductBuildVer">
    <vt:lpwstr>1049-11.2.0.11440</vt:lpwstr>
  </property>
</Properties>
</file>