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4" r:id="rId6"/>
    <p:sldId id="260" r:id="rId7"/>
    <p:sldId id="261" r:id="rId8"/>
    <p:sldId id="262" r:id="rId9"/>
    <p:sldId id="265" r:id="rId10"/>
    <p:sldId id="263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Галина" initials="Г" lastIdx="1" clrIdx="0">
    <p:extLst>
      <p:ext uri="{19B8F6BF-5375-455C-9EA6-DF929625EA0E}">
        <p15:presenceInfo xmlns:p15="http://schemas.microsoft.com/office/powerpoint/2012/main" userId="Галина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12-04T13:12:07.903" idx="1">
    <p:pos x="-9" y="1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12/4/2024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12/4/2024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12/4/2024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12/4/2024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12/4/2024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12/4/2024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12/4/2024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12/4/2024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12/4/2024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12/4/2024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12/4/2024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12/4/2024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3FEEEB-E96D-5FA6-89A0-7E9CBAAD2F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15385" y="1825870"/>
            <a:ext cx="8361229" cy="2098226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D1D9B0F-09E2-9527-93AA-B9EA2B40B2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206DB03-028D-9492-43FD-4704D5BDC2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134" y="1249271"/>
            <a:ext cx="8467479" cy="4315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682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030416-A5DB-F421-01B3-C8E4169F5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70C0"/>
                </a:solidFill>
              </a:rPr>
              <a:t>             Спасибо за внимание! 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60713C31-B8FE-43E8-9C59-8C5A7B5918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600" y="2687197"/>
            <a:ext cx="2450804" cy="244470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7A7CEE7-15B0-4275-9496-0568429DD9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9846" y="2687197"/>
            <a:ext cx="2444708" cy="245080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3AC6690-0255-47B1-8063-75B09593D9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8714" y="2687197"/>
            <a:ext cx="2426418" cy="242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1303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A834E9-A4C9-3FE1-CCCF-6912CEE93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599005"/>
            <a:ext cx="10535159" cy="1572695"/>
          </a:xfrm>
        </p:spPr>
        <p:txBody>
          <a:bodyPr/>
          <a:lstStyle/>
          <a:p>
            <a:r>
              <a:rPr lang="ru-RU" dirty="0"/>
              <a:t>                    </a:t>
            </a:r>
            <a:r>
              <a:rPr lang="ru-RU" b="1" dirty="0">
                <a:solidFill>
                  <a:srgbClr val="0070C0"/>
                </a:solidFill>
              </a:rPr>
              <a:t>Фонд в цифрах:</a:t>
            </a:r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F6E36261-9049-99D8-A341-4BF744514E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0800000" flipH="1" flipV="1">
            <a:off x="793892" y="122245"/>
            <a:ext cx="2366766" cy="635681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F6158D1-3E50-C199-729A-B599B556EEBF}"/>
              </a:ext>
            </a:extLst>
          </p:cNvPr>
          <p:cNvSpPr txBox="1"/>
          <p:nvPr/>
        </p:nvSpPr>
        <p:spPr>
          <a:xfrm>
            <a:off x="965743" y="1734015"/>
            <a:ext cx="501536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70C0"/>
                </a:solidFill>
              </a:rPr>
              <a:t>542,1 млн </a:t>
            </a:r>
            <a:r>
              <a:rPr lang="ru-RU" dirty="0" err="1">
                <a:solidFill>
                  <a:srgbClr val="0070C0"/>
                </a:solidFill>
              </a:rPr>
              <a:t>руб</a:t>
            </a:r>
            <a:r>
              <a:rPr lang="ru-RU" dirty="0">
                <a:solidFill>
                  <a:srgbClr val="0070C0"/>
                </a:solidFill>
              </a:rPr>
              <a:t> поступило в фонд;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70C0"/>
                </a:solidFill>
              </a:rPr>
              <a:t>23 650 </a:t>
            </a:r>
            <a:r>
              <a:rPr lang="ru-RU" dirty="0" err="1">
                <a:solidFill>
                  <a:srgbClr val="0070C0"/>
                </a:solidFill>
              </a:rPr>
              <a:t>физ</a:t>
            </a:r>
            <a:r>
              <a:rPr lang="ru-RU" dirty="0">
                <a:solidFill>
                  <a:srgbClr val="0070C0"/>
                </a:solidFill>
              </a:rPr>
              <a:t> лиц и 6 150 организаций произвели перечисления;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70C0"/>
                </a:solidFill>
              </a:rPr>
              <a:t>около 50 000 кв м маскировочных сетей сплетено и передано;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70C0"/>
                </a:solidFill>
              </a:rPr>
              <a:t>около 40 в/ч получили помощь от фонда;</a:t>
            </a:r>
          </a:p>
          <a:p>
            <a:pPr algn="l"/>
            <a:r>
              <a:rPr lang="ru-RU" dirty="0">
                <a:solidFill>
                  <a:srgbClr val="0070C0"/>
                </a:solidFill>
              </a:rPr>
              <a:t>     более 100 т грузов передано ;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ru-RU" dirty="0">
              <a:solidFill>
                <a:srgbClr val="0070C0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ru-RU" dirty="0">
              <a:solidFill>
                <a:srgbClr val="0070C0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ru-RU" dirty="0">
              <a:solidFill>
                <a:srgbClr val="0070C0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ru-RU" dirty="0">
              <a:solidFill>
                <a:srgbClr val="0070C0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F0FC8F8-8CE3-4A7D-4B9D-A14D37FA1A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4500" y="1565626"/>
            <a:ext cx="5954969" cy="4572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874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0AF69A-D6D5-E4E5-CFEA-B113860D0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4812" y="179197"/>
            <a:ext cx="3913239" cy="125631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</a:rPr>
              <a:t>Еженедельные</a:t>
            </a:r>
            <a:br>
              <a:rPr lang="ru-RU" b="1" dirty="0">
                <a:solidFill>
                  <a:srgbClr val="0070C0"/>
                </a:solidFill>
              </a:rPr>
            </a:br>
            <a:r>
              <a:rPr lang="ru-RU" b="1" dirty="0">
                <a:solidFill>
                  <a:srgbClr val="0070C0"/>
                </a:solidFill>
              </a:rPr>
              <a:t> собрания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F9134AF-F5B2-549C-569E-70E3751F8C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6047" y="179197"/>
            <a:ext cx="4128974" cy="233142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CBA677E-EE3E-39A8-B824-878848A7DF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148" y="179940"/>
            <a:ext cx="2268516" cy="7411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E8B70C2-3249-8477-B00F-850B6A01BE46}"/>
              </a:ext>
            </a:extLst>
          </p:cNvPr>
          <p:cNvSpPr txBox="1"/>
          <p:nvPr/>
        </p:nvSpPr>
        <p:spPr>
          <a:xfrm>
            <a:off x="3696929" y="1435510"/>
            <a:ext cx="36182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b="1" dirty="0"/>
              <a:t>Проведено более 100 еженедельных заседаний фонда</a:t>
            </a:r>
          </a:p>
          <a:p>
            <a:pPr algn="l"/>
            <a:r>
              <a:rPr lang="ru-RU" b="1" dirty="0"/>
              <a:t>Более 50 рабочих поездок в муниципалитеты</a:t>
            </a:r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42ED39A6-9146-4B27-86D5-A0C15F34B5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0258" y="4114800"/>
            <a:ext cx="270387" cy="224623"/>
          </a:xfrm>
        </p:spPr>
        <p:txBody>
          <a:bodyPr>
            <a:normAutofit fontScale="55000" lnSpcReduction="20000"/>
          </a:bodyPr>
          <a:lstStyle/>
          <a:p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382D637-D3FC-4F5D-A951-E0759DCE1B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974" y="4390445"/>
            <a:ext cx="3527046" cy="234989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2449124-0CC0-4A2A-966C-980F870751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967" y="1131200"/>
            <a:ext cx="2406168" cy="320822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391586E-FF17-47A2-A72F-080AFCC2E1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1905" y="2941402"/>
            <a:ext cx="2849203" cy="379893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279903D-090F-42C4-A087-3862CAF959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58864" y="2879866"/>
            <a:ext cx="2849203" cy="3798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2765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D16787-74CB-E9E0-E16F-DE052CB4A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9213" y="267528"/>
            <a:ext cx="4975122" cy="977207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   Забота о раненых</a:t>
            </a:r>
            <a:br>
              <a:rPr lang="ru-RU" b="1" dirty="0">
                <a:solidFill>
                  <a:srgbClr val="0070C0"/>
                </a:solidFill>
              </a:rPr>
            </a:b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696AA1C3-4733-4BBE-2461-077955111E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23064" y="125239"/>
            <a:ext cx="2801898" cy="3606881"/>
          </a:xfr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DA17170-80D0-50CA-223E-5986F2E8E7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8676" y="3814014"/>
            <a:ext cx="2128247" cy="300064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0C15833-30A6-DBAB-59E5-DC6598D409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868" y="267528"/>
            <a:ext cx="2752885" cy="83654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AF0BA8F-6AFD-4246-97C0-CCC072F372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961" y="1244735"/>
            <a:ext cx="4649047" cy="275699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B999CAB-E032-4DAA-BD5A-4EB4A0F832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7232" y="3264310"/>
            <a:ext cx="3109282" cy="348061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1103A21-87D0-4183-9CD3-158FB918F4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7868" y="4257543"/>
            <a:ext cx="3603048" cy="248738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318962D-B284-44FD-8097-F8F1762B91FA}"/>
              </a:ext>
            </a:extLst>
          </p:cNvPr>
          <p:cNvSpPr txBox="1"/>
          <p:nvPr/>
        </p:nvSpPr>
        <p:spPr>
          <a:xfrm>
            <a:off x="5948468" y="1244735"/>
            <a:ext cx="317586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Закупка товаров для госпиталя.</a:t>
            </a:r>
          </a:p>
          <a:p>
            <a:r>
              <a:rPr lang="ru-RU" dirty="0"/>
              <a:t>Еженедельные встречи поезда с ранеными, приготовление для них пищи.</a:t>
            </a:r>
          </a:p>
        </p:txBody>
      </p:sp>
    </p:spTree>
    <p:extLst>
      <p:ext uri="{BB962C8B-B14F-4D97-AF65-F5344CB8AC3E}">
        <p14:creationId xmlns:p14="http://schemas.microsoft.com/office/powerpoint/2010/main" val="7618479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71304F-72E7-46BB-A617-0F793FE07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8C31DFC-0E01-4F64-8D42-7A09BE67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5161934"/>
            <a:ext cx="1106129" cy="705465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00806B8-ED59-4655-A3FC-534E2F2DC1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990" y="117987"/>
            <a:ext cx="11328921" cy="655811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65CC0AB-DE52-4847-BA9E-0B05E340CD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805" y="181898"/>
            <a:ext cx="2215711" cy="620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8901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5EE163-469E-2FD6-30DC-24355EB00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3032" y="299140"/>
            <a:ext cx="9035844" cy="816451"/>
          </a:xfrm>
        </p:spPr>
        <p:txBody>
          <a:bodyPr/>
          <a:lstStyle/>
          <a:p>
            <a:r>
              <a:rPr lang="ru-RU" b="1" dirty="0">
                <a:solidFill>
                  <a:srgbClr val="0070C0"/>
                </a:solidFill>
              </a:rPr>
              <a:t>      Плетение маскировочных сетей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34651862-2350-B2EF-2F62-EA87A3C6AD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2473" y="1049926"/>
            <a:ext cx="3939482" cy="2169665"/>
          </a:xfr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EE49064-8C8A-73B3-02AE-2CA2D4FE92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685" y="3843865"/>
            <a:ext cx="4557059" cy="271499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EBCD9EB-C11C-8BAB-2F12-C00D4E5D0C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8762" y="1049926"/>
            <a:ext cx="5090800" cy="229637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6BE71A9-CD64-0A1F-3F4A-E49F9AFAE9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8017" y="3310293"/>
            <a:ext cx="2658009" cy="354770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B63E5C9-104E-092C-DD0E-17E8D59322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927" y="173090"/>
            <a:ext cx="2209912" cy="7101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D352BF-9ECB-DD3C-A6D9-D606281943AC}"/>
              </a:ext>
            </a:extLst>
          </p:cNvPr>
          <p:cNvSpPr txBox="1"/>
          <p:nvPr/>
        </p:nvSpPr>
        <p:spPr>
          <a:xfrm>
            <a:off x="5638204" y="4020595"/>
            <a:ext cx="33681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50 000 кв м готовых сетей</a:t>
            </a:r>
          </a:p>
          <a:p>
            <a:pPr algn="ctr"/>
            <a:r>
              <a:rPr lang="ru-RU" b="1" dirty="0"/>
              <a:t>Более 20 точек плетения по всей Тамбовской области.</a:t>
            </a:r>
          </a:p>
        </p:txBody>
      </p:sp>
    </p:spTree>
    <p:extLst>
      <p:ext uri="{BB962C8B-B14F-4D97-AF65-F5344CB8AC3E}">
        <p14:creationId xmlns:p14="http://schemas.microsoft.com/office/powerpoint/2010/main" val="5257933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8898D4-9FA3-B17A-0535-2EF4C384E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3742" y="685800"/>
            <a:ext cx="7089058" cy="336755"/>
          </a:xfrm>
        </p:spPr>
        <p:txBody>
          <a:bodyPr>
            <a:normAutofit fontScale="90000"/>
          </a:bodyPr>
          <a:lstStyle/>
          <a:p>
            <a:br>
              <a:rPr lang="ru-RU" dirty="0"/>
            </a:br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3295C7EC-F6CA-9F7C-334A-88518F61EB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03435" y="232814"/>
            <a:ext cx="3076674" cy="4106511"/>
          </a:xfr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927E6FA-2FEA-B2F9-9499-5461660D31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2973" y="281512"/>
            <a:ext cx="4972695" cy="279932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A79C5C8-B13A-B57B-A3A1-74EB8DDC91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065" y="3224463"/>
            <a:ext cx="6697271" cy="319773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9A60821-4F5E-40C8-6CF6-D8E28A94C1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065" y="232814"/>
            <a:ext cx="2525664" cy="7081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FDBE94-FA40-11C3-3854-DB5D2923D9B6}"/>
              </a:ext>
            </a:extLst>
          </p:cNvPr>
          <p:cNvSpPr txBox="1"/>
          <p:nvPr/>
        </p:nvSpPr>
        <p:spPr>
          <a:xfrm>
            <a:off x="7778716" y="5487066"/>
            <a:ext cx="40396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Сотни отремонтированных единиц техники</a:t>
            </a:r>
          </a:p>
          <a:p>
            <a:pPr algn="ctr"/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B16577-D964-4F97-9856-9B1C542604A8}"/>
              </a:ext>
            </a:extLst>
          </p:cNvPr>
          <p:cNvSpPr txBox="1"/>
          <p:nvPr/>
        </p:nvSpPr>
        <p:spPr>
          <a:xfrm>
            <a:off x="907065" y="1345233"/>
            <a:ext cx="24260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около 500 кб леса передано военным;</a:t>
            </a:r>
          </a:p>
        </p:txBody>
      </p:sp>
    </p:spTree>
    <p:extLst>
      <p:ext uri="{BB962C8B-B14F-4D97-AF65-F5344CB8AC3E}">
        <p14:creationId xmlns:p14="http://schemas.microsoft.com/office/powerpoint/2010/main" val="26152341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C49E7A-C89B-B9DB-28BE-E803B0DBC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4916" y="786581"/>
            <a:ext cx="2399071" cy="117003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42314D82-379E-6370-FCFA-BC5CED762E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46267" y="197296"/>
            <a:ext cx="4218974" cy="2834624"/>
          </a:xfr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2C2379C-7F85-F565-8204-261DF5FE6D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9316" y="197296"/>
            <a:ext cx="4095241" cy="311341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3558BA0-5106-6F56-B867-1126F49191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3607740"/>
            <a:ext cx="4239496" cy="30190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A9DCB1F-6A0D-351D-323F-4AD2858BB5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2133" y="3547288"/>
            <a:ext cx="4992424" cy="306165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F8B286E-886B-A7C5-7E49-C2CF9A9844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7861" y="197296"/>
            <a:ext cx="1834332" cy="5440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0B76FD0-BB26-48E2-A605-B28B3C18DCC7}"/>
              </a:ext>
            </a:extLst>
          </p:cNvPr>
          <p:cNvSpPr txBox="1"/>
          <p:nvPr/>
        </p:nvSpPr>
        <p:spPr>
          <a:xfrm>
            <a:off x="967861" y="1256746"/>
            <a:ext cx="19326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/>
              <a:t>более 100 т грузов передано </a:t>
            </a:r>
          </a:p>
        </p:txBody>
      </p:sp>
    </p:spTree>
    <p:extLst>
      <p:ext uri="{BB962C8B-B14F-4D97-AF65-F5344CB8AC3E}">
        <p14:creationId xmlns:p14="http://schemas.microsoft.com/office/powerpoint/2010/main" val="21445800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949942-05CA-410C-AC84-69EFE507D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3302" y="221226"/>
            <a:ext cx="7659329" cy="889820"/>
          </a:xfrm>
        </p:spPr>
        <p:txBody>
          <a:bodyPr/>
          <a:lstStyle/>
          <a:p>
            <a:r>
              <a:rPr lang="ru-RU" dirty="0">
                <a:solidFill>
                  <a:srgbClr val="0070C0"/>
                </a:solidFill>
              </a:rPr>
              <a:t>Благотворительные концерты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3E69F40-BBFC-42B0-ADAA-B3C4F91BF1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1" y="5095027"/>
            <a:ext cx="1755058" cy="548688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03B0FCA-1A5F-46A9-84E3-3EB4C77470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574" y="4336025"/>
            <a:ext cx="4249850" cy="239054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290CF0B-9D7B-4AAF-8D3E-6E2F14B65C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924" y="222186"/>
            <a:ext cx="1835055" cy="54868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184EFAE-3B4E-421D-A748-51E3656C13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2081" y="1111046"/>
            <a:ext cx="3508994" cy="190745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C7839B5-1ACE-44B3-AD42-4F75B0B0D7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6012" y="829141"/>
            <a:ext cx="2890685" cy="408848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C466409-D418-418D-8369-DEB98ACFDD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574" y="1038459"/>
            <a:ext cx="4249850" cy="239054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93AC0E3-9A6D-4206-8034-F9CA80096C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2100" y="3297565"/>
            <a:ext cx="2421732" cy="342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52668"/>
      </p:ext>
    </p:extLst>
  </p:cSld>
  <p:clrMapOvr>
    <a:masterClrMapping/>
  </p:clrMapOvr>
</p:sld>
</file>

<file path=ppt/theme/theme1.xml><?xml version="1.0" encoding="utf-8"?>
<a:theme xmlns:a="http://schemas.openxmlformats.org/drawingml/2006/main" name="TF10001025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10001025" id="{F9915BBD-9749-466F-995C-8C8D6A938EC0}" vid="{CF1D1A65-FC75-42D2-B7EF-D2991382DC6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131</Words>
  <Application>Microsoft Office PowerPoint</Application>
  <PresentationFormat>Широкоэкранный</PresentationFormat>
  <Paragraphs>24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3" baseType="lpstr">
      <vt:lpstr>Arial</vt:lpstr>
      <vt:lpstr>Franklin Gothic Book</vt:lpstr>
      <vt:lpstr>TF10001025</vt:lpstr>
      <vt:lpstr>Презентация PowerPoint</vt:lpstr>
      <vt:lpstr>                    Фонд в цифрах:</vt:lpstr>
      <vt:lpstr>Еженедельные  собрания</vt:lpstr>
      <vt:lpstr>   Забота о раненых </vt:lpstr>
      <vt:lpstr>Презентация PowerPoint</vt:lpstr>
      <vt:lpstr>      Плетение маскировочных сетей</vt:lpstr>
      <vt:lpstr> </vt:lpstr>
      <vt:lpstr>Презентация PowerPoint</vt:lpstr>
      <vt:lpstr>Благотворительные концерты</vt:lpstr>
      <vt:lpstr>             Спасибо за внимание!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Галина Кудрявцева</dc:creator>
  <cp:lastModifiedBy>Галина</cp:lastModifiedBy>
  <cp:revision>14</cp:revision>
  <dcterms:created xsi:type="dcterms:W3CDTF">2024-12-03T06:19:07Z</dcterms:created>
  <dcterms:modified xsi:type="dcterms:W3CDTF">2024-12-04T11:41:02Z</dcterms:modified>
</cp:coreProperties>
</file>