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4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5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9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3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4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1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4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0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4AC0-E11E-4505-84B8-D7E646E33E6C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DDE0-4C1C-4025-A9DF-881EBA431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" y="1438483"/>
            <a:ext cx="321287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" y="1438483"/>
            <a:ext cx="322506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111"/>
            <a:ext cx="3468925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0"/>
            <a:ext cx="1220251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483"/>
            <a:ext cx="3231160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610"/>
            <a:ext cx="3226279" cy="3976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0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" y="1438483"/>
            <a:ext cx="322506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0" y="1438483"/>
            <a:ext cx="318848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2022-09-02T11:10:51Z</dcterms:created>
  <dcterms:modified xsi:type="dcterms:W3CDTF">2022-09-11T13:36:47Z</dcterms:modified>
</cp:coreProperties>
</file>