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83" d="100"/>
          <a:sy n="83" d="100"/>
        </p:scale>
        <p:origin x="-65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4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32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31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096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8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9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5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5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7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5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0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3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CA36-5324-4BEE-BD2E-7FF97762C196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4E357C-9ED6-4114-8DB6-48D40A2A4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1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awilon.ru/statistika-detej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19302453" TargetMode="External"/><Relationship Id="rId2" Type="http://schemas.openxmlformats.org/officeDocument/2006/relationships/hyperlink" Target="https://vk.com/club1515923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3" y="258619"/>
            <a:ext cx="8876334" cy="63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62180" y="399478"/>
            <a:ext cx="7629236" cy="130925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Arial Nova Cond Light" panose="020B0306020202020204" pitchFamily="34" charset="0"/>
              </a:rPr>
              <a:t>Ежегодно в стране исчезает более 70 тыс. человек (1/4 часть приходится на </a:t>
            </a:r>
            <a:r>
              <a:rPr lang="ru-RU" sz="4000" b="1" dirty="0">
                <a:latin typeface="Arial Nova Cond Light" panose="020B0306020202020204" pitchFamily="34" charset="0"/>
                <a:hlinkClick r:id="rId2"/>
              </a:rPr>
              <a:t>детей</a:t>
            </a:r>
            <a:r>
              <a:rPr lang="ru-RU" sz="4000" b="1" dirty="0">
                <a:latin typeface="Arial Nova Cond Light" panose="020B0306020202020204" pitchFamily="34" charset="0"/>
              </a:rPr>
              <a:t>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573">
            <a:off x="5891937" y="2623387"/>
            <a:ext cx="4368445" cy="3189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7532">
            <a:off x="920786" y="2597881"/>
            <a:ext cx="4200989" cy="31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898" y="987570"/>
            <a:ext cx="8596668" cy="418479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PT Sans"/>
              </a:rPr>
              <a:t>В 2015 г. в г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. Ухта, Республики Коми,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была создана общественная организация «УХТАСПАС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»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по поиску пропавших людей и действиям в чрезвычайных 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ситуациях.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За четыре года работы добровольцами общественной организации "УХТАСПАС" совместно с отделом уголовного розыска ОМВД г. Ухты, а также 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самостоятельно,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найдены свыше 80 человек, 67 из них это подростки в возрасте от 10 до 15 лет. </a:t>
            </a:r>
            <a:endParaRPr lang="ru-RU" dirty="0" smtClean="0">
              <a:solidFill>
                <a:srgbClr val="333333"/>
              </a:solidFill>
              <a:latin typeface="PT Sans"/>
            </a:endParaRPr>
          </a:p>
          <a:p>
            <a:r>
              <a:rPr lang="ru-RU" dirty="0">
                <a:solidFill>
                  <a:srgbClr val="333333"/>
                </a:solidFill>
                <a:latin typeface="PT Sans"/>
              </a:rPr>
              <a:t>В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организации «УХТАСПАС» налажено тесное и плодотворное сотрудничество с органами МЧС, МВД, Управлением по делам ГО и 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ЧС Администрации МОГО «Ухта»,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на постоянной основе действует отряд добровольцев АНО ЦПД "УХТАСПАС", которые в круглосуточном режиме находятся на связи и готовы выехать на различный вид ЧС или поиск пропавшего. </a:t>
            </a:r>
            <a:endParaRPr lang="ru-RU" dirty="0" smtClean="0">
              <a:solidFill>
                <a:srgbClr val="333333"/>
              </a:solidFill>
              <a:latin typeface="PT Sans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PT Sans"/>
              </a:rPr>
              <a:t>С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марта 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2019 г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. организация стала юридическим </a:t>
            </a:r>
            <a:r>
              <a:rPr lang="ru-RU" dirty="0" smtClean="0">
                <a:solidFill>
                  <a:srgbClr val="333333"/>
                </a:solidFill>
                <a:latin typeface="PT Sans"/>
              </a:rPr>
              <a:t>лицом - </a:t>
            </a:r>
            <a:r>
              <a:rPr lang="ru-RU" dirty="0">
                <a:solidFill>
                  <a:srgbClr val="333333"/>
                </a:solidFill>
                <a:latin typeface="PT Sans"/>
              </a:rPr>
              <a:t>АНО "Центр помощи пропавшим и пострадавшим детям "УХТАСПАС".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1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61" y="433389"/>
            <a:ext cx="8596668" cy="2568429"/>
          </a:xfrm>
        </p:spPr>
        <p:txBody>
          <a:bodyPr/>
          <a:lstStyle/>
          <a:p>
            <a:r>
              <a:rPr lang="ru-RU" dirty="0" smtClean="0"/>
              <a:t>Так же при отряде создан и  действует Молодежный отдел военно-патриотический клуб юных пожарных «БАРС», где дети от 8 до 18 лет обучаются базовым навыкам таких профессий как «Пожарный» и «Спасатель» и готовятся для поступления в учебные заведения МЧС, МВД и службы в армии. На теоретических и практических занятиях ребята изучают следующие дисциплины: «Пожарное дело»; «Аварийно-спасательное»; «Первая помощь»; «Топография»; создание поисковых карт и работа с ними; «Связь и навигация»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70" y="3103417"/>
            <a:ext cx="2638521" cy="3228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66" y="2483044"/>
            <a:ext cx="1365828" cy="1821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23" y="4193307"/>
            <a:ext cx="1376794" cy="1835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77" y="3327390"/>
            <a:ext cx="135255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789" y="534989"/>
            <a:ext cx="8596668" cy="979775"/>
          </a:xfrm>
        </p:spPr>
        <p:txBody>
          <a:bodyPr/>
          <a:lstStyle/>
          <a:p>
            <a:r>
              <a:rPr lang="ru-RU" dirty="0" smtClean="0"/>
              <a:t>Проводятся практические совместные тренировки по ликвидациям последствий ЧС и пожарной безопасности населения с силовыми структурами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91" y="1847792"/>
            <a:ext cx="3386260" cy="2243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4" y="1754910"/>
            <a:ext cx="3237327" cy="2429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01" y="3083830"/>
            <a:ext cx="2193059" cy="29240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9" y="4677432"/>
            <a:ext cx="2761117" cy="18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61" y="534989"/>
            <a:ext cx="8596668" cy="1303047"/>
          </a:xfrm>
        </p:spPr>
        <p:txBody>
          <a:bodyPr/>
          <a:lstStyle/>
          <a:p>
            <a:r>
              <a:rPr lang="ru-RU" dirty="0" smtClean="0"/>
              <a:t>На постоянной основе добровольцами АНО ЦПД «УХТАСПАС» и бойцами МО ВПК ЮП «БАРС» проводятся профилактические мероприятия по действиям в чрезвычайных ситуациях, пожарная безопасность с населением г. </a:t>
            </a:r>
            <a:r>
              <a:rPr lang="ru-RU" dirty="0" smtClean="0"/>
              <a:t>Ухты и г. Сосногорск.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9" y="2521527"/>
            <a:ext cx="2618456" cy="1739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50" y="2068946"/>
            <a:ext cx="2817090" cy="1699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14" y="2301009"/>
            <a:ext cx="2040082" cy="2720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15" y="4675029"/>
            <a:ext cx="2533795" cy="1901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053" y="4038601"/>
            <a:ext cx="2654067" cy="18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916" y="534989"/>
            <a:ext cx="8596668" cy="1543193"/>
          </a:xfrm>
        </p:spPr>
        <p:txBody>
          <a:bodyPr/>
          <a:lstStyle/>
          <a:p>
            <a:r>
              <a:rPr lang="ru-RU" dirty="0" smtClean="0"/>
              <a:t>С октября 2019 г. в АНО ЦПД «УХТАСПАС» появилось новое направление «Социальное </a:t>
            </a:r>
            <a:r>
              <a:rPr lang="ru-RU" dirty="0" err="1" smtClean="0"/>
              <a:t>волонтерство</a:t>
            </a:r>
            <a:r>
              <a:rPr lang="ru-RU" dirty="0" smtClean="0"/>
              <a:t>». В рамках соглашения между АНО ЦПД «УХТАСПАС» и железнодорожным вокзалом г. Ухты осуществляется помощь маломобильным гражданам при посадке и высадки с поездов дальнего следования.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99" y="2382478"/>
            <a:ext cx="5474966" cy="41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1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16517"/>
            <a:ext cx="8596668" cy="21158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 всей интересующей информацией можно ознакомится в наших группах </a:t>
            </a:r>
            <a:r>
              <a:rPr lang="ru-RU" dirty="0" err="1" smtClean="0"/>
              <a:t>Вконтакте</a:t>
            </a:r>
            <a:r>
              <a:rPr lang="ru-RU" dirty="0" smtClean="0"/>
              <a:t>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vk.com/club151592373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vk.com/club119302453</a:t>
            </a:r>
            <a:endParaRPr lang="ru-RU" dirty="0" smtClean="0"/>
          </a:p>
          <a:p>
            <a:endParaRPr lang="ru-RU" dirty="0"/>
          </a:p>
          <a:p>
            <a:pPr algn="ctr"/>
            <a:r>
              <a:rPr lang="ru-RU" sz="3200" dirty="0" smtClean="0"/>
              <a:t>СПАСИБО ЗА ВНИМАНИЕ!!!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8" y="2632364"/>
            <a:ext cx="6921910" cy="39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0554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370</Words>
  <Application>Microsoft Office PowerPoint</Application>
  <PresentationFormat>Произвольный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Презентация PowerPoint</vt:lpstr>
      <vt:lpstr>Ежегодно в стране исчезает более 70 тыс. человек (1/4 часть приходится на детей)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Ухтаспас</cp:lastModifiedBy>
  <cp:revision>13</cp:revision>
  <dcterms:created xsi:type="dcterms:W3CDTF">2019-07-05T19:28:06Z</dcterms:created>
  <dcterms:modified xsi:type="dcterms:W3CDTF">2023-04-08T16:18:12Z</dcterms:modified>
</cp:coreProperties>
</file>