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02" autoAdjust="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5B82F-C312-40C3-9B56-C9B1F5967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EB66A7-5C30-4DD6-8425-1A525335C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AF2F19-F10B-41E8-B5E5-1FE77F39D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3C8AEC-DB3F-4FAD-A329-6416F60B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A38E9-EA94-4DE9-B44F-F9EA2714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14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63086-1C21-4675-B970-9E20941E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18AF57-F2E6-4F5A-895F-016CBA66A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98911-A2A6-4399-90A9-FC1856BDF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48BD24-F542-4AC9-9E2D-B09BE312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D9C6B-462D-48BB-9D5B-9EEB783F0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0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5BBF5D-BE56-4D81-A368-7FF423422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B37B31-42AF-4B97-94E7-3C9242ECB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C1CF0D-34EC-474D-9177-AFB33F2B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15C675-8518-4D6A-B41F-134EC5F9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9AB5CA-01ED-48C8-A65F-E57444AB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5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BAB18-E6B2-4712-BAFA-C7836D991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1A1069-518A-4D16-A48A-48DE43569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D3554-CFCE-4414-BCE3-B663AA59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0EA2E7-5F94-41BD-BFB7-E18E4D93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95C4D5-2ED6-43D2-AF36-D21D0846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8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73BF0-C4AA-4906-B063-61EC388E2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067263-7DE4-4D16-9F30-BB7F03C26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EE8CE0-A407-4B6A-AA5A-3DB548D9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2AE2B-74AF-4162-8A7F-5E2578857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D441A0-8EAB-4CB4-A355-D1B3F549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20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CFA87-4AB4-4DF5-AE7F-5686FFD6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BF503D-E1BF-448B-A4EE-64F6AC0B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C5DD22-0629-4281-BC16-93AD06564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6F865-93EE-4DCE-977C-C19A8C837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73B010-D397-4CB0-8401-CD9375BC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374385-58DD-417C-AE2B-71B5A8BD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52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84C76-291E-4F34-A128-48C28572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D5EF1A-E3C7-4A77-AE41-C7B2B3614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F371C4-CF8D-466E-8C08-71FF9DEF1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2CD15F-49ED-4984-BB2E-7E36FF6F9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1CB4C2-6285-4B54-83BA-9E9402F51D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CD4B64-AAD3-4AA2-B27D-183A2941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D31879-ECAB-480C-B8B9-302424CA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C276F1-D653-4DC5-A412-8795A2BE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66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D3116-21E3-4A0A-886B-84926555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558950-796E-43D1-8ACC-BFC6687A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0B65E-5A23-41E6-AE0C-FA158595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1A332C-2745-42FE-9851-9FDA3F4D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12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4E8642-BDE2-4365-8025-62F56C61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2614B6-0E03-40F3-9A8C-FEDA7BD2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39C444-0561-4618-8A99-94D959B4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7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4C640-EE7D-4DEF-BC41-9B45CC2B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ED881D-EC70-4E05-92BE-66B1F9A82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24F793-D381-4565-B660-D7FF3C569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C9F0B1-326A-4DF3-AE12-569F930F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98187D-C1E5-4E97-BD09-D47CED29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961D09-ACC4-4D82-8FB0-3F550CA3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7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BF3C0-A4A9-4FD9-9F56-AA58D5E3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7E2DEB-2F7F-48E9-ABAF-313858E29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805C0A-CEDC-431F-A320-6D8FFCECD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411E23-CC3A-4B6C-8205-D379F9B0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FE025A-5349-4A66-8E9E-25C29B68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6614E8-7657-4685-9C30-6549D7E1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DF0F0-D028-480A-8F89-914531D80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D20F09-B739-4FD8-81F8-C0672B899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836691-FBC3-4B52-B0A4-DA959B0AE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1921A-70FE-4730-BD4D-8464AA543E30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350A75-5E3F-4E6B-987D-7A0A505C2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EC8A4-611B-4A0F-A611-E1A37BD25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0CB61-0C7E-4317-9727-7CC0E9373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3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58B7BA18-82AC-4F73-A843-CD22FEA67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18D471-708A-40E6-B998-65CD71778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68" name="Rectangle 67">
              <a:extLst>
                <a:ext uri="{FF2B5EF4-FFF2-40B4-BE49-F238E27FC236}">
                  <a16:creationId xmlns:a16="http://schemas.microsoft.com/office/drawing/2014/main" id="{2BA89D80-A205-4952-A46F-A135B693B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FF73490-1CDC-4DA0-A5DC-3F4139460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0B7D-54B2-4D0E-A4F9-EA18828D5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828" y="1062186"/>
            <a:ext cx="5282519" cy="4504620"/>
          </a:xfrm>
        </p:spPr>
        <p:txBody>
          <a:bodyPr anchor="ctr">
            <a:normAutofit/>
          </a:bodyPr>
          <a:lstStyle/>
          <a:p>
            <a:r>
              <a:rPr lang="ru-RU" sz="8800" b="1" i="1" u="sng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ГБОУ</a:t>
            </a:r>
            <a:r>
              <a:rPr lang="ru-RU" sz="8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i="1" u="sng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471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9D730AC-06E5-4840-86DF-F67855B1D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EFACB3-1004-4DA1-B012-C1C34B366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r="4099"/>
          <a:stretch/>
        </p:blipFill>
        <p:spPr>
          <a:xfrm>
            <a:off x="6981130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CFC48010-2EAF-45D3-82F0-CB781577ED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BA65A433-5578-4EAC-A695-1344D2EE6375}"/>
              </a:ext>
            </a:extLst>
          </p:cNvPr>
          <p:cNvSpPr/>
          <p:nvPr/>
        </p:nvSpPr>
        <p:spPr>
          <a:xfrm rot="767672">
            <a:off x="177369" y="765728"/>
            <a:ext cx="6411437" cy="5436106"/>
          </a:xfrm>
          <a:prstGeom prst="cloud">
            <a:avLst/>
          </a:prstGeom>
          <a:noFill/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392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62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736068-F00C-424B-9463-EC0712D4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" r="7577"/>
          <a:stretch/>
        </p:blipFill>
        <p:spPr>
          <a:xfrm>
            <a:off x="4003589" y="10"/>
            <a:ext cx="8188411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5EB4C2-5647-453F-B661-B2814605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015EAF-FDA0-4A49-B71D-F0521EA99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47FB3A-C0F9-4DD9-A4E0-B203F96AA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42C509-4662-4775-BF18-33FB465BC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B241E-ABAF-4068-AF8B-4676D6E3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01" y="1045862"/>
            <a:ext cx="4072759" cy="41203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dirty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НАШЕЙ ОРГАНИЗАЦИИ </a:t>
            </a:r>
            <a:r>
              <a:rPr lang="ru-RU" b="1" dirty="0"/>
              <a:t>–ПРИВЛЕЧЬ  ШКОЛЬНИКОВ К ВОЛОНТЁРСКОЙ ДЕЯТЕЛЬНОСТИ</a:t>
            </a:r>
            <a:r>
              <a:rPr lang="ru-RU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5099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63000">
              <a:schemeClr val="accent5">
                <a:lumMod val="45000"/>
                <a:lumOff val="55000"/>
              </a:schemeClr>
            </a:gs>
            <a:gs pos="97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0219C-ECC4-4FDC-B7C2-2F42A875A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r="5225"/>
          <a:stretch/>
        </p:blipFill>
        <p:spPr>
          <a:xfrm>
            <a:off x="4003589" y="11"/>
            <a:ext cx="8188411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5EB4C2-5647-453F-B661-B2814605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015EAF-FDA0-4A49-B71D-F0521EA99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47FB3A-C0F9-4DD9-A4E0-B203F96AA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42C509-4662-4775-BF18-33FB465BC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1234C-0B7F-4BAD-88D3-2A660144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6" y="276225"/>
            <a:ext cx="4034658" cy="571499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ПОМИМО</a:t>
            </a:r>
            <a:r>
              <a:rPr lang="ru-RU" dirty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ВОЛОНТЕРСКИХ АКЦИЙ  </a:t>
            </a:r>
            <a:r>
              <a:rPr lang="ru-RU" sz="4000" b="1" dirty="0"/>
              <a:t>МЫ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/>
              <a:t>ПРОВОДИМ ШКОЛЬНЫЕ МЕРОПРИЯТИЯ, СВЯЗАННЫЕ С ИСТОРИЕЙ НАШЕГО ГОРОДА</a:t>
            </a:r>
            <a:r>
              <a:rPr lang="ru-RU" sz="4000" dirty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6798335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FD27EC-EFD5-4DE5-B83E-E00CB84BB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r="8800"/>
          <a:stretch/>
        </p:blipFill>
        <p:spPr>
          <a:xfrm>
            <a:off x="1" y="0"/>
            <a:ext cx="7534658" cy="6858000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09E55-DA6D-4CAE-9808-1A4CD2BD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920" y="3752227"/>
            <a:ext cx="5783292" cy="26448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b="1" dirty="0"/>
              <a:t>Спортивные мероприятия и прогулки тоже являются неотъемлемой частью нашей жизни.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5C975E-C0AD-400A-93F9-9D76A1C2A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r="17079"/>
          <a:stretch/>
        </p:blipFill>
        <p:spPr>
          <a:xfrm>
            <a:off x="7594091" y="-81143"/>
            <a:ext cx="4620896" cy="3947670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BEA0B6CE-BC70-4187-4F3A-793AD33C19BD}"/>
              </a:ext>
            </a:extLst>
          </p:cNvPr>
          <p:cNvSpPr/>
          <p:nvPr/>
        </p:nvSpPr>
        <p:spPr>
          <a:xfrm>
            <a:off x="7489729" y="-255959"/>
            <a:ext cx="208724" cy="4456484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28552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F2C39B-ED78-43BB-8C97-67A9E3C7B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1" r="10339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01284-4C7C-48EA-A29B-C3206EA4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072" y="3877223"/>
            <a:ext cx="5582880" cy="24285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Еще мы все вместе посещаем театры, музеи и выставки.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AB2E99-788D-46A4-ADAB-6642C4311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10" r="-1" b="-1"/>
          <a:stretch/>
        </p:blipFill>
        <p:spPr>
          <a:xfrm>
            <a:off x="7531584" y="-24"/>
            <a:ext cx="465736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659074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62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035D0A-E5F9-40A4-A196-D008975B4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67" b="4258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62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2700000" scaled="1"/>
          </a:gra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8D29B4-2C89-4EFA-AD76-985EED49C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5" r="22651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36C1B-DECE-4458-895A-AD1F39BB0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738" y="1216581"/>
            <a:ext cx="5134524" cy="442483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b="1" dirty="0">
                <a:solidFill>
                  <a:srgbClr val="080808"/>
                </a:solidFill>
              </a:rPr>
              <a:t>Стараемся</a:t>
            </a:r>
            <a:br>
              <a:rPr lang="ru-RU" sz="3600" b="1" dirty="0">
                <a:solidFill>
                  <a:srgbClr val="080808"/>
                </a:solidFill>
              </a:rPr>
            </a:br>
            <a:r>
              <a:rPr lang="ru-RU" sz="3600" b="1" dirty="0">
                <a:solidFill>
                  <a:srgbClr val="080808"/>
                </a:solidFill>
              </a:rPr>
              <a:t>как можно чаще</a:t>
            </a:r>
            <a:br>
              <a:rPr lang="ru-RU" sz="3600" b="1" dirty="0">
                <a:solidFill>
                  <a:srgbClr val="080808"/>
                </a:solidFill>
              </a:rPr>
            </a:br>
            <a:r>
              <a:rPr lang="ru-RU" sz="3600" b="1" dirty="0">
                <a:solidFill>
                  <a:srgbClr val="080808"/>
                </a:solidFill>
              </a:rPr>
              <a:t>выезжать на природу </a:t>
            </a:r>
            <a:br>
              <a:rPr lang="ru-RU" sz="3600" b="1" dirty="0">
                <a:solidFill>
                  <a:srgbClr val="080808"/>
                </a:solidFill>
              </a:rPr>
            </a:br>
            <a:r>
              <a:rPr lang="ru-RU" sz="3600" b="1" dirty="0">
                <a:solidFill>
                  <a:srgbClr val="080808"/>
                </a:solidFill>
              </a:rPr>
              <a:t>и ухаживать за</a:t>
            </a:r>
            <a:br>
              <a:rPr lang="ru-RU" sz="3600" b="1" dirty="0">
                <a:solidFill>
                  <a:srgbClr val="080808"/>
                </a:solidFill>
              </a:rPr>
            </a:br>
            <a:r>
              <a:rPr lang="ru-RU" sz="3600" b="1" dirty="0">
                <a:solidFill>
                  <a:srgbClr val="080808"/>
                </a:solidFill>
              </a:rPr>
              <a:t> животными.</a:t>
            </a:r>
            <a:endParaRPr lang="en-US" sz="3600" b="1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659108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63000">
              <a:schemeClr val="accent5">
                <a:lumMod val="45000"/>
                <a:lumOff val="55000"/>
              </a:schemeClr>
            </a:gs>
            <a:gs pos="97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FCEA54-7365-4EB1-8ACF-0DA3FCDD8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8A59E-FEEC-43C5-9F52-60EECE72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11" y="530801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МЫ ПРОСТО ОЧЕНЬ ДРУЖНЫЙ КОЛЛЕКТИВ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22559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2942</TotalTime>
  <Words>73</Words>
  <Application>Microsoft Office PowerPoint</Application>
  <PresentationFormat>Широкоэкранный</PresentationFormat>
  <Paragraphs>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ГБОУ Школа 471</vt:lpstr>
      <vt:lpstr>ЦЕЛЬ НАШЕЙ ОРГАНИЗАЦИИ –ПРИВЛЕЧЬ  ШКОЛЬНИКОВ К ВОЛОНТЁРСКОЙ ДЕЯТЕЛЬНОСТИ. </vt:lpstr>
      <vt:lpstr>ПОМИМО ВОЛОНТЕРСКИХ АКЦИЙ  МЫ ПРОВОДИМ ШКОЛЬНЫЕ МЕРОПРИЯТИЯ, СВЯЗАННЫЕ С ИСТОРИЕЙ НАШЕГО ГОРОДА.</vt:lpstr>
      <vt:lpstr>Спортивные мероприятия и прогулки тоже являются неотъемлемой частью нашей жизни.</vt:lpstr>
      <vt:lpstr>Еще мы все вместе посещаем театры, музеи и выставки.</vt:lpstr>
      <vt:lpstr>Стараемся как можно чаще выезжать на природу  и ухаживать за  животными.</vt:lpstr>
      <vt:lpstr>И МЫ ПРОСТО ОЧЕНЬ ДРУЖНЫЙ КОЛЛЕКТИВ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Школа 471</dc:title>
  <dc:creator>Маша Абрамова</dc:creator>
  <cp:lastModifiedBy>Маша Абрамова</cp:lastModifiedBy>
  <cp:revision>12</cp:revision>
  <dcterms:created xsi:type="dcterms:W3CDTF">2022-09-09T10:13:44Z</dcterms:created>
  <dcterms:modified xsi:type="dcterms:W3CDTF">2022-09-16T07:39:19Z</dcterms:modified>
</cp:coreProperties>
</file>