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-50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1336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Волонтерский отряд "Единство": Вместе мы сильнее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68" name="Picture 1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9724" y="2133600"/>
            <a:ext cx="2689225" cy="268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1762125"/>
            <a:ext cx="8315325" cy="457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Волонтерский отряд "Единство" – это инициативная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 Чкаловской СШ №5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объединенных желанием внести свой вклад в развитие общества и улучшение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окружающих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цель – создание более справедливого и дружелюбного мира, где каждый чувствует себя нужным и защищенным.  Мы верим в силу коллективных действий и убеждены, что даже небольшая помощь может изменить жизнь 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лучшему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6714" y="2724151"/>
            <a:ext cx="4047286" cy="224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G:\сайт\rnBQhG_DwU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276" y="320164"/>
            <a:ext cx="3137924" cy="2353443"/>
          </a:xfrm>
          <a:prstGeom prst="rect">
            <a:avLst/>
          </a:prstGeom>
          <a:noFill/>
        </p:spPr>
      </p:pic>
      <p:pic>
        <p:nvPicPr>
          <p:cNvPr id="14338" name="Picture 2" descr="G:\сайт\-paUnUijiP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6891" y="180975"/>
            <a:ext cx="3052708" cy="4764342"/>
          </a:xfrm>
          <a:prstGeom prst="rect">
            <a:avLst/>
          </a:prstGeom>
          <a:noFill/>
        </p:spPr>
      </p:pic>
      <p:pic>
        <p:nvPicPr>
          <p:cNvPr id="14339" name="Picture 3" descr="G:\сайт\i-pbef7zud529IjP6ezHMtIM_Xg28iuuxF31Pj7uQKDZdYZbhxpW6sNhLQfKhyQ2JAgqo_y0iMBKWrzA_BvMbEUT.jpg"/>
          <p:cNvPicPr>
            <a:picLocks noChangeAspect="1" noChangeArrowheads="1"/>
          </p:cNvPicPr>
          <p:nvPr/>
        </p:nvPicPr>
        <p:blipFill>
          <a:blip r:embed="rId6"/>
          <a:srcRect b="15471"/>
          <a:stretch>
            <a:fillRect/>
          </a:stretch>
        </p:blipFill>
        <p:spPr bwMode="auto">
          <a:xfrm>
            <a:off x="1266826" y="2716400"/>
            <a:ext cx="3515800" cy="2228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038225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Направления деятельности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342900" y="272415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 err="1" smtClean="0">
                <a:solidFill>
                  <a:srgbClr val="000000"/>
                </a:solidFill>
                <a:latin typeface="Baskerville Old Face" pitchFamily="18" charset="0"/>
                <a:ea typeface="Calibri" pitchFamily="34" charset="-122"/>
                <a:cs typeface="Calibri" pitchFamily="34" charset="-120"/>
              </a:rPr>
              <a:t>Экологические</a:t>
            </a:r>
            <a:r>
              <a:rPr lang="en-US" sz="1600" dirty="0" smtClean="0">
                <a:solidFill>
                  <a:srgbClr val="000000"/>
                </a:solidFill>
                <a:latin typeface="Baskerville Old Face" pitchFamily="18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Baskerville Old Face" pitchFamily="18" charset="0"/>
                <a:ea typeface="Calibri" pitchFamily="34" charset="-122"/>
                <a:cs typeface="Calibri" pitchFamily="34" charset="-120"/>
              </a:rPr>
              <a:t>акции:  уборка парков и лесов, озеленение территорий, пропаганда бережного отношения к природе.</a:t>
            </a:r>
            <a:endParaRPr lang="en-US" sz="1600" dirty="0">
              <a:latin typeface="Baskerville Old Face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Baskerville Old Face" pitchFamily="18" charset="0"/>
                <a:ea typeface="Calibri" pitchFamily="34" charset="-122"/>
                <a:cs typeface="Calibri" pitchFamily="34" charset="-120"/>
              </a:rPr>
              <a:t>Социальная адаптация:  помощь людям с ограниченными возможностями, поддержка бездомных животных.</a:t>
            </a:r>
            <a:endParaRPr lang="en-US" sz="1600" dirty="0">
              <a:latin typeface="Baskerville Old Face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Baskerville Old Face" pitchFamily="18" charset="0"/>
                <a:ea typeface="Calibri" pitchFamily="34" charset="-122"/>
                <a:cs typeface="Calibri" pitchFamily="34" charset="-120"/>
              </a:rPr>
              <a:t>Образовательные проекты:  проведение мастер-классов, лекций, организация кружков для детей и взрослых.</a:t>
            </a:r>
            <a:endParaRPr lang="en-US" sz="1600" dirty="0">
              <a:latin typeface="Baskerville Old Face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Baskerville Old Face" pitchFamily="18" charset="0"/>
                <a:ea typeface="Calibri" pitchFamily="34" charset="-122"/>
                <a:cs typeface="Calibri" pitchFamily="34" charset="-120"/>
              </a:rPr>
              <a:t>Благотворительные мероприятия: </a:t>
            </a:r>
            <a:r>
              <a:rPr lang="en-US" sz="1600" dirty="0" err="1">
                <a:solidFill>
                  <a:srgbClr val="000000"/>
                </a:solidFill>
                <a:latin typeface="Baskerville Old Face" pitchFamily="18" charset="0"/>
                <a:ea typeface="Calibri" pitchFamily="34" charset="-122"/>
                <a:cs typeface="Calibri" pitchFamily="34" charset="-120"/>
              </a:rPr>
              <a:t>сбор</a:t>
            </a:r>
            <a:r>
              <a:rPr lang="en-US" sz="1600" dirty="0">
                <a:solidFill>
                  <a:srgbClr val="000000"/>
                </a:solidFill>
                <a:latin typeface="Baskerville Old Face" pitchFamily="18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Baskerville Old Face" pitchFamily="18" charset="0"/>
                <a:ea typeface="Calibri" pitchFamily="34" charset="-122"/>
                <a:cs typeface="Calibri" pitchFamily="34" charset="-120"/>
              </a:rPr>
              <a:t>вещей</a:t>
            </a:r>
            <a:r>
              <a:rPr lang="en-US" sz="1600" dirty="0" smtClean="0">
                <a:solidFill>
                  <a:srgbClr val="000000"/>
                </a:solidFill>
                <a:latin typeface="Baskerville Old Face" pitchFamily="18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Baskerville Old Face" pitchFamily="18" charset="0"/>
                <a:ea typeface="Calibri" pitchFamily="34" charset="-122"/>
                <a:cs typeface="Calibri" pitchFamily="34" charset="-120"/>
              </a:rPr>
              <a:t>для нуждающихся, организация праздничных мероприятий для детей из малоимущих семей.</a:t>
            </a:r>
            <a:endParaRPr lang="en-US" sz="1600" dirty="0">
              <a:latin typeface="Baskerville Old Face" pitchFamily="18" charset="0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8876"/>
          <a:stretch>
            <a:fillRect/>
          </a:stretch>
        </p:blipFill>
        <p:spPr bwMode="auto">
          <a:xfrm>
            <a:off x="6915150" y="385580"/>
            <a:ext cx="2114550" cy="1305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G:\сайт\9As2hhtpU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5044" y="130738"/>
            <a:ext cx="4133236" cy="3099927"/>
          </a:xfrm>
          <a:prstGeom prst="rect">
            <a:avLst/>
          </a:prstGeom>
          <a:noFill/>
        </p:spPr>
      </p:pic>
      <p:pic>
        <p:nvPicPr>
          <p:cNvPr id="10242" name="Picture 2" descr="G:\сайт\sUZJIlGYRcayxl2WjdiS46I6Wu4vO2uV5ktbLnucPWZLreB0P-2ZbdWpI7Q8rt5YBDbwEjdQ2F_EX1zji88kdVF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" y="1680702"/>
            <a:ext cx="3949700" cy="296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5240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Структура</a:t>
            </a: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отряда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314325" y="3038475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Руководитель отряда – ответственный за организацию и координацию работы.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Команды по направлениям –  специализированные группы, занимающиеся конкретными проектами.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Волонтеры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–  активные участники,  выполняющие различные задачи в соответствии со своими навыками и желаниями.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Система наставничества –  опытные волонтеры помогают новичкам освоиться и найти свое место в отряде.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8700" y="154955"/>
            <a:ext cx="3630253" cy="1774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0" y="10287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Достижения отряда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457200" y="22860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Проведено более 50 благотворительных акций за последние два 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года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Собрано более 10 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тонн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макулатуры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Участие в городских и региональных мероприятиях,  получение благодарственных писем и 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грамот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-122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-122"/>
              <a:cs typeface="Times New Roman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Победы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конкурсах.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0155" y="2659247"/>
            <a:ext cx="2664445" cy="1898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233</Words>
  <Application>Microsoft Office PowerPoint</Application>
  <PresentationFormat>Экран (16:9)</PresentationFormat>
  <Paragraphs>26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SONYC</cp:lastModifiedBy>
  <cp:revision>2</cp:revision>
  <dcterms:created xsi:type="dcterms:W3CDTF">2024-11-01T12:05:07Z</dcterms:created>
  <dcterms:modified xsi:type="dcterms:W3CDTF">2024-11-01T12:33:14Z</dcterms:modified>
</cp:coreProperties>
</file>