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1"/>
  </p:notesMasterIdLst>
  <p:sldIdLst>
    <p:sldId id="282" r:id="rId3"/>
    <p:sldId id="283" r:id="rId4"/>
    <p:sldId id="284" r:id="rId5"/>
    <p:sldId id="285" r:id="rId6"/>
    <p:sldId id="287" r:id="rId7"/>
    <p:sldId id="288" r:id="rId8"/>
    <p:sldId id="289" r:id="rId9"/>
    <p:sldId id="286" r:id="rId10"/>
  </p:sldIdLst>
  <p:sldSz cx="9144000" cy="5143500" type="screen16x9"/>
  <p:notesSz cx="6858000" cy="9144000"/>
  <p:embeddedFontLs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Playfair Display" charset="-52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Nunito Light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  <a:srgbClr val="0066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0"/>
          <p:cNvGrpSpPr/>
          <p:nvPr/>
        </p:nvGrpSpPr>
        <p:grpSpPr>
          <a:xfrm>
            <a:off x="1704878" y="1899699"/>
            <a:ext cx="3688988" cy="1392731"/>
            <a:chOff x="0" y="-9525"/>
            <a:chExt cx="9837300" cy="3713950"/>
          </a:xfrm>
        </p:grpSpPr>
        <p:sp>
          <p:nvSpPr>
            <p:cNvPr id="92" name="Google Shape;92;p20"/>
            <p:cNvSpPr txBox="1"/>
            <p:nvPr/>
          </p:nvSpPr>
          <p:spPr>
            <a:xfrm>
              <a:off x="0" y="-9525"/>
              <a:ext cx="98373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dk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Add Title</a:t>
              </a:r>
              <a:endParaRPr sz="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>
            <a:xfrm>
              <a:off x="0" y="2193925"/>
              <a:ext cx="70944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i="0" u="none" strike="noStrike" cap="none">
                  <a:solidFill>
                    <a:schemeClr val="dk1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 </a:t>
              </a:r>
              <a:endParaRPr sz="7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94" name="Google Shape;94;p20"/>
          <p:cNvSpPr/>
          <p:nvPr/>
        </p:nvSpPr>
        <p:spPr>
          <a:xfrm>
            <a:off x="732845" y="1856613"/>
            <a:ext cx="768876" cy="772323"/>
          </a:xfrm>
          <a:custGeom>
            <a:avLst/>
            <a:gdLst/>
            <a:ahLst/>
            <a:cxnLst/>
            <a:rect l="l" t="t" r="r" b="b"/>
            <a:pathLst>
              <a:path w="809173" h="812800" extrusionOk="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494F56"/>
          </a:solidFill>
          <a:ln w="19050" cap="flat" cmpd="sng">
            <a:solidFill>
              <a:srgbClr val="494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XX</a:t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/>
        </p:nvSpPr>
        <p:spPr>
          <a:xfrm>
            <a:off x="1389773" y="586875"/>
            <a:ext cx="6364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 to Add Title</a:t>
            </a:r>
            <a:endParaRPr sz="4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7" name="Google Shape;97;p21"/>
          <p:cNvGrpSpPr/>
          <p:nvPr/>
        </p:nvGrpSpPr>
        <p:grpSpPr>
          <a:xfrm>
            <a:off x="396125" y="1889050"/>
            <a:ext cx="4019383" cy="584117"/>
            <a:chOff x="0" y="0"/>
            <a:chExt cx="6112200" cy="1557644"/>
          </a:xfrm>
        </p:grpSpPr>
        <p:sp>
          <p:nvSpPr>
            <p:cNvPr id="98" name="Google Shape;98;p2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layfair Display"/>
                  <a:ea typeface="Playfair Display"/>
                  <a:cs typeface="Playfair Display"/>
                  <a:sym typeface="Playfair Display"/>
                </a:rPr>
                <a:t>Add Text</a:t>
              </a:r>
              <a:endParaRPr sz="7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9" name="Google Shape;99;p21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Nunito Light"/>
                  <a:ea typeface="Nunito Light"/>
                  <a:cs typeface="Nunito Light"/>
                  <a:sym typeface="Nunito Light"/>
                </a:rPr>
                <a:t>Add Text</a:t>
              </a:r>
              <a:endParaRPr sz="700"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grpSp>
        <p:nvGrpSpPr>
          <p:cNvPr id="100" name="Google Shape;100;p21"/>
          <p:cNvGrpSpPr/>
          <p:nvPr/>
        </p:nvGrpSpPr>
        <p:grpSpPr>
          <a:xfrm>
            <a:off x="4728500" y="1889050"/>
            <a:ext cx="4019383" cy="584117"/>
            <a:chOff x="0" y="0"/>
            <a:chExt cx="6112200" cy="1557644"/>
          </a:xfrm>
        </p:grpSpPr>
        <p:sp>
          <p:nvSpPr>
            <p:cNvPr id="101" name="Google Shape;101;p2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layfair Display"/>
                  <a:ea typeface="Playfair Display"/>
                  <a:cs typeface="Playfair Display"/>
                  <a:sym typeface="Playfair Display"/>
                </a:rPr>
                <a:t>Add Text</a:t>
              </a:r>
              <a:endParaRPr sz="7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Nunito Light"/>
                  <a:ea typeface="Nunito Light"/>
                  <a:cs typeface="Nunito Light"/>
                  <a:sym typeface="Nunito Light"/>
                </a:rPr>
                <a:t>Add Text</a:t>
              </a:r>
              <a:endParaRPr sz="700"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3962" y="3703121"/>
            <a:ext cx="2302323" cy="230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4263" y="3462021"/>
            <a:ext cx="2302324" cy="230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PICTURE_WITH_CAPTION_TEXT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21663" y="3611921"/>
            <a:ext cx="2302323" cy="23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>
            <a:off x="514350" y="509600"/>
            <a:ext cx="5687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Click to add title</a:t>
            </a:r>
            <a:endParaRPr sz="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08" name="Google Shape;108;p22"/>
          <p:cNvGrpSpPr/>
          <p:nvPr/>
        </p:nvGrpSpPr>
        <p:grpSpPr>
          <a:xfrm>
            <a:off x="514350" y="1361875"/>
            <a:ext cx="4019383" cy="584117"/>
            <a:chOff x="0" y="0"/>
            <a:chExt cx="6112200" cy="1557644"/>
          </a:xfrm>
        </p:grpSpPr>
        <p:sp>
          <p:nvSpPr>
            <p:cNvPr id="109" name="Google Shape;109;p22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Playfair Display"/>
                  <a:ea typeface="Playfair Display"/>
                  <a:cs typeface="Playfair Display"/>
                  <a:sym typeface="Playfair Display"/>
                </a:rPr>
                <a:t>Add Text</a:t>
              </a:r>
              <a:endParaRPr sz="7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10" name="Google Shape;110;p22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Nunito Light"/>
                  <a:ea typeface="Nunito Light"/>
                  <a:cs typeface="Nunito Light"/>
                  <a:sym typeface="Nunito Light"/>
                </a:rPr>
                <a:t>Add Text</a:t>
              </a:r>
              <a:endParaRPr sz="700"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sp>
        <p:nvSpPr>
          <p:cNvPr id="111" name="Google Shape;111;p22"/>
          <p:cNvSpPr>
            <a:spLocks noGrp="1"/>
          </p:cNvSpPr>
          <p:nvPr>
            <p:ph type="pic" idx="2"/>
          </p:nvPr>
        </p:nvSpPr>
        <p:spPr>
          <a:xfrm>
            <a:off x="5227825" y="0"/>
            <a:ext cx="39162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5887" y="2466446"/>
            <a:ext cx="2302323" cy="230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"/>
              <a:buNone/>
              <a:defRPr sz="22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Char char="•"/>
              <a:defRPr sz="160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–"/>
              <a:defRPr sz="14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•"/>
              <a:defRPr sz="12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–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»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•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•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•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unito Light"/>
              <a:buChar char="•"/>
              <a:defRPr sz="100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66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 презентац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2150" y="1761610"/>
            <a:ext cx="503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3366"/>
                </a:solidFill>
                <a:latin typeface="Akrobat Black" pitchFamily="50" charset="-52"/>
              </a:rPr>
              <a:t>ВОЛОНТЕРЫ  КУЛЬТУРЫ</a:t>
            </a:r>
            <a:endParaRPr lang="ru-RU" b="1" dirty="0">
              <a:solidFill>
                <a:srgbClr val="003366"/>
              </a:solidFill>
              <a:latin typeface="Akrobat Black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WPOpZCwDQ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5" y="1360714"/>
            <a:ext cx="4082418" cy="2720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4944" y="500743"/>
            <a:ext cx="476124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krobat Black" pitchFamily="50" charset="-52"/>
              </a:rPr>
              <a:t> </a:t>
            </a:r>
            <a:endParaRPr lang="ru-RU" sz="1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krobat Black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Межрегиональный этнографический фестиваль</a:t>
            </a:r>
          </a:p>
          <a:p>
            <a:pPr algn="ctr"/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 «Березовая карусель»</a:t>
            </a:r>
            <a:endParaRPr lang="ru-RU" sz="18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0v5NrRX3ru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02" y="1350848"/>
            <a:ext cx="4131212" cy="2753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454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Региональный фестиваль </a:t>
            </a:r>
          </a:p>
          <a:p>
            <a:pPr algn="ctr"/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«Яблочный Спас»</a:t>
            </a:r>
            <a:endParaRPr lang="ru-RU" sz="18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Iis20nDVKY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95" y="1429407"/>
            <a:ext cx="4179015" cy="2784921"/>
          </a:xfrm>
          <a:prstGeom prst="rect">
            <a:avLst/>
          </a:prstGeom>
        </p:spPr>
      </p:pic>
      <p:pic>
        <p:nvPicPr>
          <p:cNvPr id="4" name="Рисунок 3" descr="dPothnfeBA8.jpg"/>
          <p:cNvPicPr>
            <a:picLocks noChangeAspect="1"/>
          </p:cNvPicPr>
          <p:nvPr/>
        </p:nvPicPr>
        <p:blipFill>
          <a:blip r:embed="rId3"/>
          <a:srcRect t="15227"/>
          <a:stretch>
            <a:fillRect/>
          </a:stretch>
        </p:blipFill>
        <p:spPr>
          <a:xfrm>
            <a:off x="4663241" y="1439917"/>
            <a:ext cx="4102388" cy="2795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0925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3366"/>
                </a:solidFill>
                <a:latin typeface="Century Gothic" pitchFamily="34" charset="0"/>
              </a:rPr>
              <a:t>Открытый </a:t>
            </a:r>
            <a:r>
              <a:rPr lang="ru-RU" sz="1800" b="1" dirty="0" err="1" smtClean="0">
                <a:solidFill>
                  <a:srgbClr val="003366"/>
                </a:solidFill>
                <a:latin typeface="Century Gothic" pitchFamily="34" charset="0"/>
              </a:rPr>
              <a:t>межпоселенческий</a:t>
            </a:r>
            <a:r>
              <a:rPr lang="ru-RU" sz="1800" b="1" dirty="0" smtClean="0">
                <a:solidFill>
                  <a:srgbClr val="003366"/>
                </a:solidFill>
                <a:latin typeface="Century Gothic" pitchFamily="34" charset="0"/>
              </a:rPr>
              <a:t> конкурс чтецов </a:t>
            </a:r>
          </a:p>
          <a:p>
            <a:pPr algn="ctr"/>
            <a:r>
              <a:rPr lang="ru-RU" sz="1800" b="1" dirty="0" smtClean="0">
                <a:solidFill>
                  <a:srgbClr val="003366"/>
                </a:solidFill>
                <a:latin typeface="Century Gothic" pitchFamily="34" charset="0"/>
              </a:rPr>
              <a:t>«Строки, опаленные войной»</a:t>
            </a:r>
            <a:endParaRPr lang="ru-RU" sz="1800" b="1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VQXHTE8Ee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7" y="1460936"/>
            <a:ext cx="4247696" cy="2830691"/>
          </a:xfrm>
          <a:prstGeom prst="rect">
            <a:avLst/>
          </a:prstGeom>
        </p:spPr>
      </p:pic>
      <p:pic>
        <p:nvPicPr>
          <p:cNvPr id="4" name="Рисунок 3" descr="mDBIEmDSk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81" y="1467819"/>
            <a:ext cx="4216482" cy="28098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0414"/>
            <a:ext cx="877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</a:rPr>
              <a:t>Молодежный  слет ко Дню народного Единства</a:t>
            </a:r>
          </a:p>
          <a:p>
            <a:pPr algn="ctr"/>
            <a:r>
              <a:rPr lang="ru-RU" sz="1800" b="1" dirty="0" smtClean="0">
                <a:solidFill>
                  <a:srgbClr val="336699"/>
                </a:solidFill>
              </a:rPr>
              <a:t>«Я, ты, он , она – мы единая  страна»</a:t>
            </a:r>
            <a:endParaRPr lang="ru-RU" sz="1800" b="1" dirty="0">
              <a:solidFill>
                <a:srgbClr val="336699"/>
              </a:solidFill>
            </a:endParaRPr>
          </a:p>
        </p:txBody>
      </p:sp>
      <p:pic>
        <p:nvPicPr>
          <p:cNvPr id="3" name="Рисунок 2" descr="RIWrjVst4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8" y="1523672"/>
            <a:ext cx="4121892" cy="2746854"/>
          </a:xfrm>
          <a:prstGeom prst="rect">
            <a:avLst/>
          </a:prstGeom>
        </p:spPr>
      </p:pic>
      <p:pic>
        <p:nvPicPr>
          <p:cNvPr id="4" name="Рисунок 3" descr="CN7lPPIxrP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23" y="1530831"/>
            <a:ext cx="4141077" cy="27596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993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</a:rPr>
              <a:t>И</a:t>
            </a:r>
            <a:r>
              <a:rPr lang="ru-RU" sz="1800" b="1" dirty="0" smtClean="0">
                <a:solidFill>
                  <a:srgbClr val="336699"/>
                </a:solidFill>
              </a:rPr>
              <a:t>нтерактивный программы для детей</a:t>
            </a:r>
            <a:endParaRPr lang="ru-RU" sz="1800" b="1" dirty="0">
              <a:solidFill>
                <a:srgbClr val="336699"/>
              </a:solidFill>
            </a:endParaRPr>
          </a:p>
        </p:txBody>
      </p:sp>
      <p:pic>
        <p:nvPicPr>
          <p:cNvPr id="3" name="Рисунок 2" descr="kru1TczNU7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1178399"/>
            <a:ext cx="4130565" cy="2752633"/>
          </a:xfrm>
          <a:prstGeom prst="rect">
            <a:avLst/>
          </a:prstGeom>
        </p:spPr>
      </p:pic>
      <p:pic>
        <p:nvPicPr>
          <p:cNvPr id="4" name="Рисунок 3" descr="IODED-omVw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83" y="1198180"/>
            <a:ext cx="4130554" cy="27526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8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</a:rPr>
              <a:t>Мероприятия ко Дню Победы</a:t>
            </a:r>
            <a:endParaRPr lang="ru-RU" sz="1800" b="1" dirty="0">
              <a:solidFill>
                <a:srgbClr val="336699"/>
              </a:solidFill>
            </a:endParaRPr>
          </a:p>
        </p:txBody>
      </p:sp>
      <p:pic>
        <p:nvPicPr>
          <p:cNvPr id="3" name="Рисунок 2" descr="7XU-aSrHD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36" y="1271752"/>
            <a:ext cx="4163722" cy="2774731"/>
          </a:xfrm>
          <a:prstGeom prst="rect">
            <a:avLst/>
          </a:prstGeom>
        </p:spPr>
      </p:pic>
      <p:pic>
        <p:nvPicPr>
          <p:cNvPr id="4" name="Рисунок 3" descr="eY6ByTgS8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34" y="1290333"/>
            <a:ext cx="4088525" cy="27246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60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336699"/>
                </a:solidFill>
                <a:latin typeface="Century Gothic" pitchFamily="34" charset="0"/>
              </a:rPr>
              <a:t>Народное гуляние «Широкая Масленица»</a:t>
            </a:r>
            <a:endParaRPr lang="ru-RU" sz="1800" b="1" dirty="0">
              <a:solidFill>
                <a:srgbClr val="336699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lfAsCcUDZ5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5" y="1303284"/>
            <a:ext cx="4109544" cy="2738626"/>
          </a:xfrm>
          <a:prstGeom prst="rect">
            <a:avLst/>
          </a:prstGeom>
        </p:spPr>
      </p:pic>
      <p:pic>
        <p:nvPicPr>
          <p:cNvPr id="4" name="Рисунок 3" descr="WAAwASDjlx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91" y="1283338"/>
            <a:ext cx="4130567" cy="2752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1EEEB"/>
      </a:lt1>
      <a:dk2>
        <a:srgbClr val="D6CFC8"/>
      </a:dk2>
      <a:lt2>
        <a:srgbClr val="EEECE1"/>
      </a:lt2>
      <a:accent1>
        <a:srgbClr val="494F5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60</Words>
  <PresentationFormat>Экран (16:9)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Akrobat Black</vt:lpstr>
      <vt:lpstr>Century Gothic</vt:lpstr>
      <vt:lpstr>Playfair Display</vt:lpstr>
      <vt:lpstr>Calibri</vt:lpstr>
      <vt:lpstr>Nunito Light</vt:lpstr>
      <vt:lpstr>Simple Light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2023-09-28T15:31:26Z</dcterms:modified>
</cp:coreProperties>
</file>