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3C058-0D9A-4C8E-9A5D-D7E3F310B52B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614EA-5F19-4610-9321-A59881F140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3C058-0D9A-4C8E-9A5D-D7E3F310B52B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614EA-5F19-4610-9321-A59881F140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3C058-0D9A-4C8E-9A5D-D7E3F310B52B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614EA-5F19-4610-9321-A59881F140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3C058-0D9A-4C8E-9A5D-D7E3F310B52B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614EA-5F19-4610-9321-A59881F140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3C058-0D9A-4C8E-9A5D-D7E3F310B52B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614EA-5F19-4610-9321-A59881F140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3C058-0D9A-4C8E-9A5D-D7E3F310B52B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614EA-5F19-4610-9321-A59881F140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3C058-0D9A-4C8E-9A5D-D7E3F310B52B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614EA-5F19-4610-9321-A59881F140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3C058-0D9A-4C8E-9A5D-D7E3F310B52B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614EA-5F19-4610-9321-A59881F140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3C058-0D9A-4C8E-9A5D-D7E3F310B52B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614EA-5F19-4610-9321-A59881F140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3C058-0D9A-4C8E-9A5D-D7E3F310B52B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614EA-5F19-4610-9321-A59881F140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3C058-0D9A-4C8E-9A5D-D7E3F310B52B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614EA-5F19-4610-9321-A59881F140A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3C058-0D9A-4C8E-9A5D-D7E3F310B52B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614EA-5F19-4610-9321-A59881F140A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i?id=e77c12687789983e50292efee610f29ad8426e5d-5331420-images-thumbs&amp;n=13"/>
          <p:cNvPicPr>
            <a:picLocks noChangeAspect="1" noChangeArrowheads="1"/>
          </p:cNvPicPr>
          <p:nvPr/>
        </p:nvPicPr>
        <p:blipFill>
          <a:blip r:embed="rId2" cstate="print"/>
          <a:srcRect l="2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1475656" y="1340768"/>
            <a:ext cx="7344816" cy="5184576"/>
          </a:xfrm>
          <a:prstGeom prst="roundRect">
            <a:avLst>
              <a:gd name="adj" fmla="val 10859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МБУ ДО «Н-Павловская ДШИ» и филиал Новоасбестовская ДШИ активно участвуют в культурной жизни Горноуральского городского округа, проводя разнообразные мероприятия для жителей населенных пунктов Горноуральского городского округа: с. </a:t>
            </a:r>
            <a:r>
              <a:rPr lang="ru-RU" sz="2000" dirty="0" err="1" smtClean="0">
                <a:latin typeface="Arial Black" pitchFamily="34" charset="0"/>
              </a:rPr>
              <a:t>Николо-Павловское</a:t>
            </a:r>
            <a:r>
              <a:rPr lang="ru-RU" sz="2000" dirty="0" smtClean="0">
                <a:latin typeface="Arial Black" pitchFamily="34" charset="0"/>
              </a:rPr>
              <a:t>, п. Новоасбест, с. Петрокаменское, с. </a:t>
            </a:r>
            <a:r>
              <a:rPr lang="ru-RU" sz="2000" dirty="0" err="1" smtClean="0">
                <a:latin typeface="Arial Black" pitchFamily="34" charset="0"/>
              </a:rPr>
              <a:t>Новопаньшино</a:t>
            </a:r>
            <a:r>
              <a:rPr lang="ru-RU" sz="2000" dirty="0" smtClean="0">
                <a:latin typeface="Arial Black" pitchFamily="34" charset="0"/>
              </a:rPr>
              <a:t>. Особое внимание уделяется проведению выездных концертов для </a:t>
            </a:r>
            <a:r>
              <a:rPr lang="ru-RU" sz="2000" dirty="0" err="1" smtClean="0">
                <a:latin typeface="Arial Black" pitchFamily="34" charset="0"/>
              </a:rPr>
              <a:t>маломобильных</a:t>
            </a:r>
            <a:r>
              <a:rPr lang="ru-RU" sz="2000" dirty="0" smtClean="0">
                <a:latin typeface="Arial Black" pitchFamily="34" charset="0"/>
              </a:rPr>
              <a:t> граждан, обеспечивая их доступность к культурных событиям.   </a:t>
            </a:r>
          </a:p>
          <a:p>
            <a:pPr algn="ctr"/>
            <a:endParaRPr lang="ru-RU" sz="2800" dirty="0">
              <a:latin typeface="Arial Black" pitchFamily="34" charset="0"/>
            </a:endParaRPr>
          </a:p>
        </p:txBody>
      </p:sp>
      <p:pic>
        <p:nvPicPr>
          <p:cNvPr id="1027" name="Picture 3" descr="C:\Users\Комп\Downloads\Логотип ДШ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1684987" cy="1872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i?id=e77c12687789983e50292efee610f29ad8426e5d-5331420-images-thumbs&amp;n=13"/>
          <p:cNvPicPr>
            <a:picLocks noChangeAspect="1" noChangeArrowheads="1"/>
          </p:cNvPicPr>
          <p:nvPr/>
        </p:nvPicPr>
        <p:blipFill>
          <a:blip r:embed="rId2" cstate="print"/>
          <a:srcRect l="2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1619672" y="332656"/>
            <a:ext cx="7344816" cy="2592288"/>
          </a:xfrm>
          <a:prstGeom prst="roundRect">
            <a:avLst>
              <a:gd name="adj" fmla="val 10859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Ежегодно школа проводит </a:t>
            </a:r>
            <a:r>
              <a:rPr lang="ru-RU" sz="2000" dirty="0">
                <a:latin typeface="Arial Black" pitchFamily="34" charset="0"/>
              </a:rPr>
              <a:t>"Вечер искусств",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который объединяет различные виды творчества и дарит зрителям незабываемые впечатления от встречи с искусством.</a:t>
            </a:r>
          </a:p>
        </p:txBody>
      </p:sp>
      <p:pic>
        <p:nvPicPr>
          <p:cNvPr id="1027" name="Picture 3" descr="C:\Users\Комп\Downloads\Логотип ДШ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1684987" cy="1872208"/>
          </a:xfrm>
          <a:prstGeom prst="rect">
            <a:avLst/>
          </a:prstGeom>
          <a:noFill/>
        </p:spPr>
      </p:pic>
      <p:pic>
        <p:nvPicPr>
          <p:cNvPr id="22530" name="Picture 2" descr="C:\Users\Комп\Downloads\Вечер искусств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708920"/>
            <a:ext cx="5472608" cy="3650186"/>
          </a:xfrm>
          <a:prstGeom prst="rect">
            <a:avLst/>
          </a:prstGeom>
          <a:noFill/>
        </p:spPr>
      </p:pic>
      <p:pic>
        <p:nvPicPr>
          <p:cNvPr id="22532" name="Picture 4" descr="https://npdshi.ekb.muzkult.ru/media/2023/05/31/1277814249/zEvepjIMC-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2420888"/>
            <a:ext cx="2915816" cy="38877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i?id=e77c12687789983e50292efee610f29ad8426e5d-5331420-images-thumbs&amp;n=13"/>
          <p:cNvPicPr>
            <a:picLocks noChangeAspect="1" noChangeArrowheads="1"/>
          </p:cNvPicPr>
          <p:nvPr/>
        </p:nvPicPr>
        <p:blipFill>
          <a:blip r:embed="rId2" cstate="print"/>
          <a:srcRect l="2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1619672" y="332656"/>
            <a:ext cx="7344816" cy="2592288"/>
          </a:xfrm>
          <a:prstGeom prst="roundRect">
            <a:avLst>
              <a:gd name="adj" fmla="val 10859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течение учебного года проходят многочисленные мероприятия, среди которых главным событием становятся </a:t>
            </a:r>
            <a:r>
              <a:rPr lang="ru-RU" sz="2000" dirty="0">
                <a:latin typeface="Arial Black" pitchFamily="34" charset="0"/>
                <a:cs typeface="Times New Roman" pitchFamily="18" charset="0"/>
              </a:rPr>
              <a:t>отчетный концерт и отчетная выставка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Эти мероприятия позволяют учащимся продемонстрировать достигнутые успехи и творческие достижения перед широкой аудиторией</a:t>
            </a:r>
          </a:p>
        </p:txBody>
      </p:sp>
      <p:pic>
        <p:nvPicPr>
          <p:cNvPr id="1027" name="Picture 3" descr="C:\Users\Комп\Downloads\Логотип ДШ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1684987" cy="1872208"/>
          </a:xfrm>
          <a:prstGeom prst="rect">
            <a:avLst/>
          </a:prstGeom>
          <a:noFill/>
        </p:spPr>
      </p:pic>
      <p:pic>
        <p:nvPicPr>
          <p:cNvPr id="23558" name="Picture 6" descr="https://npdshi.ekb.muzkult.ru/media/2024/05/18/1328618598/IMG_38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4005064"/>
            <a:ext cx="4968819" cy="2610571"/>
          </a:xfrm>
          <a:prstGeom prst="rect">
            <a:avLst/>
          </a:prstGeom>
          <a:noFill/>
        </p:spPr>
      </p:pic>
      <p:pic>
        <p:nvPicPr>
          <p:cNvPr id="23554" name="Picture 2" descr="C:\Users\Комп\Downloads\Отчетный концерт Н-Павловской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780928"/>
            <a:ext cx="4970494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i?id=e77c12687789983e50292efee610f29ad8426e5d-5331420-images-thumbs&amp;n=13"/>
          <p:cNvPicPr>
            <a:picLocks noChangeAspect="1" noChangeArrowheads="1"/>
          </p:cNvPicPr>
          <p:nvPr/>
        </p:nvPicPr>
        <p:blipFill>
          <a:blip r:embed="rId2" cstate="print"/>
          <a:srcRect l="2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Комп\Downloads\Логотип ДШ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1684987" cy="1872208"/>
          </a:xfrm>
          <a:prstGeom prst="rect">
            <a:avLst/>
          </a:prstGeom>
          <a:noFill/>
        </p:spPr>
      </p:pic>
      <p:pic>
        <p:nvPicPr>
          <p:cNvPr id="24578" name="Picture 2" descr="https://npdshi.ekb.muzkult.ru/media/2023/12/06/1335891604/DSC095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032956"/>
            <a:ext cx="4824536" cy="3618402"/>
          </a:xfrm>
          <a:prstGeom prst="rect">
            <a:avLst/>
          </a:prstGeom>
          <a:noFill/>
        </p:spPr>
      </p:pic>
      <p:pic>
        <p:nvPicPr>
          <p:cNvPr id="24580" name="Picture 4" descr="https://npdshi.ekb.muzkult.ru/media/2023/12/06/1335890395/DSC095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404664"/>
            <a:ext cx="3840427" cy="2880320"/>
          </a:xfrm>
          <a:prstGeom prst="rect">
            <a:avLst/>
          </a:prstGeom>
          <a:noFill/>
        </p:spPr>
      </p:pic>
      <p:pic>
        <p:nvPicPr>
          <p:cNvPr id="24582" name="Picture 6" descr="https://npdshi.ekb.muzkult.ru/media/2023/05/20/1277283572/IMG_20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2060848"/>
            <a:ext cx="2972197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i?id=e77c12687789983e50292efee610f29ad8426e5d-5331420-images-thumbs&amp;n=13"/>
          <p:cNvPicPr>
            <a:picLocks noChangeAspect="1" noChangeArrowheads="1"/>
          </p:cNvPicPr>
          <p:nvPr/>
        </p:nvPicPr>
        <p:blipFill>
          <a:blip r:embed="rId2" cstate="print"/>
          <a:srcRect l="2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1619672" y="332656"/>
            <a:ext cx="7344816" cy="2592288"/>
          </a:xfrm>
          <a:prstGeom prst="roundRect">
            <a:avLst>
              <a:gd name="adj" fmla="val 10859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ru-RU" sz="2000" dirty="0">
                <a:latin typeface="Arial Black" pitchFamily="34" charset="0"/>
                <a:cs typeface="Times New Roman" pitchFamily="18" charset="0"/>
              </a:rPr>
              <a:t>Эти мероприятия играют важную роль в развитии культурного потенциала региона и создают условия для творческого роста как учащихся, так и педагогов.</a:t>
            </a:r>
          </a:p>
        </p:txBody>
      </p:sp>
      <p:pic>
        <p:nvPicPr>
          <p:cNvPr id="1027" name="Picture 3" descr="C:\Users\Комп\Downloads\Логотип ДШ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1684987" cy="1872208"/>
          </a:xfrm>
          <a:prstGeom prst="rect">
            <a:avLst/>
          </a:prstGeom>
          <a:noFill/>
        </p:spPr>
      </p:pic>
      <p:pic>
        <p:nvPicPr>
          <p:cNvPr id="25602" name="Picture 2" descr="https://npdshi.ekb.muzkult.ru/media/2022/05/25/1297628469/DSC08425.JPG"/>
          <p:cNvPicPr>
            <a:picLocks noChangeAspect="1" noChangeArrowheads="1"/>
          </p:cNvPicPr>
          <p:nvPr/>
        </p:nvPicPr>
        <p:blipFill>
          <a:blip r:embed="rId4" cstate="print"/>
          <a:srcRect t="19198" b="10991"/>
          <a:stretch>
            <a:fillRect/>
          </a:stretch>
        </p:blipFill>
        <p:spPr bwMode="auto">
          <a:xfrm>
            <a:off x="0" y="2276872"/>
            <a:ext cx="5040560" cy="2639146"/>
          </a:xfrm>
          <a:prstGeom prst="rect">
            <a:avLst/>
          </a:prstGeom>
          <a:noFill/>
        </p:spPr>
      </p:pic>
      <p:pic>
        <p:nvPicPr>
          <p:cNvPr id="25604" name="Picture 4" descr="https://npdshi.ekb.muzkult.ru/media/2022/05/21/1297986907/CokHjUO3cQxU7wqjjoo7sieBW0JhzO6-BrjKZWhY_o-nutgLHExISFAgcmSVJSNHWq6i6Vn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952598"/>
            <a:ext cx="4355976" cy="29054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i?id=e77c12687789983e50292efee610f29ad8426e5d-5331420-images-thumbs&amp;n=13"/>
          <p:cNvPicPr>
            <a:picLocks noChangeAspect="1" noChangeArrowheads="1"/>
          </p:cNvPicPr>
          <p:nvPr/>
        </p:nvPicPr>
        <p:blipFill>
          <a:blip r:embed="rId2" cstate="print"/>
          <a:srcRect l="2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1547664" y="260648"/>
            <a:ext cx="7344816" cy="3096344"/>
          </a:xfrm>
          <a:prstGeom prst="roundRect">
            <a:avLst>
              <a:gd name="adj" fmla="val 10859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itchFamily="34" charset="0"/>
              </a:rPr>
              <a:t>На базе школы функционируют детские филармонии, целью которых является формирование музыкальной культуры слушателей и развитие их способности воспринимать музыку. Эти филармонии способствуют эстетическому воспитанию подрастающего поколения и приобщают детей к миру искусства.</a:t>
            </a:r>
          </a:p>
        </p:txBody>
      </p:sp>
      <p:pic>
        <p:nvPicPr>
          <p:cNvPr id="1027" name="Picture 3" descr="C:\Users\Комп\Downloads\Логотип ДШ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1684987" cy="1872208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 l="25177" t="16360" r="6750" b="12766"/>
          <a:stretch>
            <a:fillRect/>
          </a:stretch>
        </p:blipFill>
        <p:spPr bwMode="auto">
          <a:xfrm>
            <a:off x="179512" y="3140968"/>
            <a:ext cx="479753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https://sun9-16.userapi.com/impg/81egZXXqWy8t-JvZzu9tXzYUFMK9QngObOnJUA/M4f7ZzQIFw0.jpg?size=1280x960&amp;quality=95&amp;sign=60d908ba9c5f2a8698442a42aed7abc7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645024"/>
            <a:ext cx="4032447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i?id=e77c12687789983e50292efee610f29ad8426e5d-5331420-images-thumbs&amp;n=13"/>
          <p:cNvPicPr>
            <a:picLocks noChangeAspect="1" noChangeArrowheads="1"/>
          </p:cNvPicPr>
          <p:nvPr/>
        </p:nvPicPr>
        <p:blipFill>
          <a:blip r:embed="rId2" cstate="print"/>
          <a:srcRect l="2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Комп\Downloads\Логотип ДШ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1684987" cy="1872208"/>
          </a:xfrm>
          <a:prstGeom prst="rect">
            <a:avLst/>
          </a:prstGeom>
          <a:noFill/>
        </p:spPr>
      </p:pic>
      <p:pic>
        <p:nvPicPr>
          <p:cNvPr id="15362" name="Picture 2" descr="https://sun9-54.userapi.com/impg/-EE5RYy1_EjUyoxBH4LIEDzd51i6VSgoTj2aFQ/YM5V9fSNMec.jpg?size=1280x960&amp;quality=95&amp;sign=8316c30eb9bcdffbfa49687acafd05a6&amp;type=album"/>
          <p:cNvPicPr>
            <a:picLocks noChangeAspect="1" noChangeArrowheads="1"/>
          </p:cNvPicPr>
          <p:nvPr/>
        </p:nvPicPr>
        <p:blipFill>
          <a:blip r:embed="rId4" cstate="print"/>
          <a:srcRect t="24561"/>
          <a:stretch>
            <a:fillRect/>
          </a:stretch>
        </p:blipFill>
        <p:spPr bwMode="auto">
          <a:xfrm>
            <a:off x="3671393" y="0"/>
            <a:ext cx="5472607" cy="3096344"/>
          </a:xfrm>
          <a:prstGeom prst="rect">
            <a:avLst/>
          </a:prstGeom>
          <a:noFill/>
        </p:spPr>
      </p:pic>
      <p:pic>
        <p:nvPicPr>
          <p:cNvPr id="15364" name="Picture 4" descr="https://sun9-73.userapi.com/impg/7Mw7ieA5u5WMB0oLsVLVk_QMOOxloW4GsAgwPA/u3dgc3HY3M8.jpg?size=1280x960&amp;quality=95&amp;sign=bd87dee5dcf55f3776e62d7fead19b15&amp;type=album"/>
          <p:cNvPicPr>
            <a:picLocks noChangeAspect="1" noChangeArrowheads="1"/>
          </p:cNvPicPr>
          <p:nvPr/>
        </p:nvPicPr>
        <p:blipFill>
          <a:blip r:embed="rId5" cstate="print"/>
          <a:srcRect t="22468"/>
          <a:stretch>
            <a:fillRect/>
          </a:stretch>
        </p:blipFill>
        <p:spPr bwMode="auto">
          <a:xfrm>
            <a:off x="0" y="2564904"/>
            <a:ext cx="4700456" cy="2733254"/>
          </a:xfrm>
          <a:prstGeom prst="rect">
            <a:avLst/>
          </a:prstGeom>
          <a:noFill/>
        </p:spPr>
      </p:pic>
      <p:pic>
        <p:nvPicPr>
          <p:cNvPr id="15366" name="Picture 6" descr="https://sun9-55.userapi.com/impg/3FEg0LsLeaZoMaZgVT1n8lzwqGf1JuIDmOscqw/SMgg4bx1leA.jpg?size=1280x960&amp;quality=95&amp;sign=58dbfb2320ae78374e063ba52787da68&amp;type=album"/>
          <p:cNvPicPr>
            <a:picLocks noChangeAspect="1" noChangeArrowheads="1"/>
          </p:cNvPicPr>
          <p:nvPr/>
        </p:nvPicPr>
        <p:blipFill>
          <a:blip r:embed="rId6" cstate="print"/>
          <a:srcRect t="21840" b="18596"/>
          <a:stretch>
            <a:fillRect/>
          </a:stretch>
        </p:blipFill>
        <p:spPr bwMode="auto">
          <a:xfrm>
            <a:off x="4308309" y="4697760"/>
            <a:ext cx="4835691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i?id=e77c12687789983e50292efee610f29ad8426e5d-5331420-images-thumbs&amp;n=13"/>
          <p:cNvPicPr>
            <a:picLocks noChangeAspect="1" noChangeArrowheads="1"/>
          </p:cNvPicPr>
          <p:nvPr/>
        </p:nvPicPr>
        <p:blipFill>
          <a:blip r:embed="rId2" cstate="print"/>
          <a:srcRect l="2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1187624" y="1700808"/>
            <a:ext cx="7344816" cy="3096344"/>
          </a:xfrm>
          <a:prstGeom prst="roundRect">
            <a:avLst>
              <a:gd name="adj" fmla="val 10859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itchFamily="34" charset="0"/>
              </a:rPr>
              <a:t>Школа также выступает организатором ряда значимых культурных мероприятий:</a:t>
            </a:r>
          </a:p>
        </p:txBody>
      </p:sp>
      <p:pic>
        <p:nvPicPr>
          <p:cNvPr id="1027" name="Picture 3" descr="C:\Users\Комп\Downloads\Логотип ДШ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1684987" cy="1872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i?id=e77c12687789983e50292efee610f29ad8426e5d-5331420-images-thumbs&amp;n=13"/>
          <p:cNvPicPr>
            <a:picLocks noChangeAspect="1" noChangeArrowheads="1"/>
          </p:cNvPicPr>
          <p:nvPr/>
        </p:nvPicPr>
        <p:blipFill>
          <a:blip r:embed="rId2" cstate="print"/>
          <a:srcRect l="2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1619672" y="332656"/>
            <a:ext cx="7344816" cy="2592288"/>
          </a:xfrm>
          <a:prstGeom prst="roundRect">
            <a:avLst>
              <a:gd name="adj" fmla="val 10859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ru-RU" sz="2000" dirty="0">
                <a:latin typeface="Arial Black" pitchFamily="34" charset="0"/>
              </a:rPr>
              <a:t>Территориальный конкурс пленэрных работ "Очей очарованье"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привлекает художников всех возрастов и позволяет участникам выразить своё видение окружающего мира через живопись.</a:t>
            </a:r>
          </a:p>
        </p:txBody>
      </p:sp>
      <p:pic>
        <p:nvPicPr>
          <p:cNvPr id="1027" name="Picture 3" descr="C:\Users\Комп\Downloads\Логотип ДШ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1684987" cy="1872208"/>
          </a:xfrm>
          <a:prstGeom prst="rect">
            <a:avLst/>
          </a:prstGeom>
          <a:noFill/>
        </p:spPr>
      </p:pic>
      <p:pic>
        <p:nvPicPr>
          <p:cNvPr id="16386" name="Picture 2" descr="C:\Users\Комп\Downloads\Пленэ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19" y="2708920"/>
            <a:ext cx="5834927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i?id=e77c12687789983e50292efee610f29ad8426e5d-5331420-images-thumbs&amp;n=13"/>
          <p:cNvPicPr>
            <a:picLocks noChangeAspect="1" noChangeArrowheads="1"/>
          </p:cNvPicPr>
          <p:nvPr/>
        </p:nvPicPr>
        <p:blipFill>
          <a:blip r:embed="rId2" cstate="print"/>
          <a:srcRect l="2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Комп\Downloads\Логотип ДШ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1684987" cy="1872208"/>
          </a:xfrm>
          <a:prstGeom prst="rect">
            <a:avLst/>
          </a:prstGeom>
          <a:noFill/>
        </p:spPr>
      </p:pic>
      <p:pic>
        <p:nvPicPr>
          <p:cNvPr id="17410" name="Picture 2" descr="C:\Users\Комп\Downloads\пленэр рисую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260648"/>
            <a:ext cx="4970494" cy="3312368"/>
          </a:xfrm>
          <a:prstGeom prst="rect">
            <a:avLst/>
          </a:prstGeom>
          <a:noFill/>
        </p:spPr>
      </p:pic>
      <p:pic>
        <p:nvPicPr>
          <p:cNvPr id="17411" name="Picture 3" descr="C:\Users\Комп\Downloads\Работы пленэр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636912"/>
            <a:ext cx="2664296" cy="3996443"/>
          </a:xfrm>
          <a:prstGeom prst="rect">
            <a:avLst/>
          </a:prstGeom>
          <a:noFill/>
        </p:spPr>
      </p:pic>
      <p:pic>
        <p:nvPicPr>
          <p:cNvPr id="17413" name="Picture 5" descr="https://sun9-36.userapi.com/impg/kG93RUH1zc4jPLamM55pxdslOS1NWC19LOMXSg/RD-v9jcAVhI.jpg?size=1247x900&amp;quality=95&amp;sign=d0c2c93c7d7686284bf06db5752cc31a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3356992"/>
            <a:ext cx="3454046" cy="2492896"/>
          </a:xfrm>
          <a:prstGeom prst="rect">
            <a:avLst/>
          </a:prstGeom>
          <a:noFill/>
        </p:spPr>
      </p:pic>
      <p:pic>
        <p:nvPicPr>
          <p:cNvPr id="17415" name="Picture 7" descr="https://sun9-40.userapi.com/impg/YhWefGTuKFY8l_3Ct4GTsoMOQ0SRh8vlbsRK0Q/9wgsXKWuUOs.jpg?size=1280x853&amp;quality=95&amp;sign=4f65a0922386945c3edd165e12efa4b5&amp;type=albu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088" y="4293096"/>
            <a:ext cx="3457734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i?id=e77c12687789983e50292efee610f29ad8426e5d-5331420-images-thumbs&amp;n=13"/>
          <p:cNvPicPr>
            <a:picLocks noChangeAspect="1" noChangeArrowheads="1"/>
          </p:cNvPicPr>
          <p:nvPr/>
        </p:nvPicPr>
        <p:blipFill>
          <a:blip r:embed="rId2" cstate="print"/>
          <a:srcRect l="2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1619672" y="332656"/>
            <a:ext cx="7344816" cy="2592288"/>
          </a:xfrm>
          <a:prstGeom prst="roundRect">
            <a:avLst>
              <a:gd name="adj" fmla="val 10859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ru-RU" sz="2000" dirty="0">
                <a:latin typeface="Arial Black" pitchFamily="34" charset="0"/>
              </a:rPr>
              <a:t>Районный конкурс юных музыкантов Горноуральского городского округа "Музыкальный апрель"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предоставляет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возможность самым юным музыкантам детских школ искусств Горноуральского городского округа продемонстрировать свои музыкальные способности.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Комп\Downloads\Логотип ДШ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1684987" cy="1872208"/>
          </a:xfrm>
          <a:prstGeom prst="rect">
            <a:avLst/>
          </a:prstGeom>
          <a:noFill/>
        </p:spPr>
      </p:pic>
      <p:pic>
        <p:nvPicPr>
          <p:cNvPr id="19458" name="Picture 2" descr="C:\Users\Комп\Downloads\Лауреаты Музыкальный апрел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2852936"/>
            <a:ext cx="5616624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i?id=e77c12687789983e50292efee610f29ad8426e5d-5331420-images-thumbs&amp;n=13"/>
          <p:cNvPicPr>
            <a:picLocks noChangeAspect="1" noChangeArrowheads="1"/>
          </p:cNvPicPr>
          <p:nvPr/>
        </p:nvPicPr>
        <p:blipFill>
          <a:blip r:embed="rId2" cstate="print"/>
          <a:srcRect l="2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Комп\Downloads\Логотип ДШ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1684987" cy="1872208"/>
          </a:xfrm>
          <a:prstGeom prst="rect">
            <a:avLst/>
          </a:prstGeom>
          <a:noFill/>
        </p:spPr>
      </p:pic>
      <p:pic>
        <p:nvPicPr>
          <p:cNvPr id="20482" name="Picture 2" descr="https://npdshi.ekb.muzkult.ru/media/2023/04/14/1275958932/IMG_15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140968"/>
            <a:ext cx="4685816" cy="3431994"/>
          </a:xfrm>
          <a:prstGeom prst="rect">
            <a:avLst/>
          </a:prstGeom>
          <a:noFill/>
        </p:spPr>
      </p:pic>
      <p:pic>
        <p:nvPicPr>
          <p:cNvPr id="20484" name="Picture 4" descr="https://npdshi.ekb.muzkult.ru/media/2023/04/14/1275957545/IMG_15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476672"/>
            <a:ext cx="3960440" cy="2846566"/>
          </a:xfrm>
          <a:prstGeom prst="rect">
            <a:avLst/>
          </a:prstGeom>
          <a:noFill/>
        </p:spPr>
      </p:pic>
      <p:pic>
        <p:nvPicPr>
          <p:cNvPr id="20486" name="Picture 6" descr="https://npdshi.ekb.muzkult.ru/media/2023/04/14/1275957624/IMG_159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1815764"/>
            <a:ext cx="3099860" cy="47095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i?id=e77c12687789983e50292efee610f29ad8426e5d-5331420-images-thumbs&amp;n=13"/>
          <p:cNvPicPr>
            <a:picLocks noChangeAspect="1" noChangeArrowheads="1"/>
          </p:cNvPicPr>
          <p:nvPr/>
        </p:nvPicPr>
        <p:blipFill>
          <a:blip r:embed="rId2" cstate="print"/>
          <a:srcRect l="2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1619672" y="332656"/>
            <a:ext cx="7344816" cy="2592288"/>
          </a:xfrm>
          <a:prstGeom prst="roundRect">
            <a:avLst>
              <a:gd name="adj" fmla="val 10859"/>
            </a:avLst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ru-RU" sz="2000" dirty="0">
                <a:latin typeface="Arial Black" pitchFamily="34" charset="0"/>
              </a:rPr>
              <a:t>Выставка-конкурс преподавателей художественных отделений ДШИ Горноуральского городского округа "Край родной, навек любимый"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способствует обмену опытом между педагогами и выявлению лучших творческих достижений в области художественного образования.</a:t>
            </a:r>
          </a:p>
        </p:txBody>
      </p:sp>
      <p:pic>
        <p:nvPicPr>
          <p:cNvPr id="1027" name="Picture 3" descr="C:\Users\Комп\Downloads\Логотип ДШ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1684987" cy="1872208"/>
          </a:xfrm>
          <a:prstGeom prst="rect">
            <a:avLst/>
          </a:prstGeom>
          <a:noFill/>
        </p:spPr>
      </p:pic>
      <p:pic>
        <p:nvPicPr>
          <p:cNvPr id="21506" name="Picture 2" descr="C:\Users\Комп\Downloads\Работа с конкурса преподавателей художников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708920"/>
            <a:ext cx="3744416" cy="3100845"/>
          </a:xfrm>
          <a:prstGeom prst="rect">
            <a:avLst/>
          </a:prstGeom>
          <a:noFill/>
        </p:spPr>
      </p:pic>
      <p:pic>
        <p:nvPicPr>
          <p:cNvPr id="21508" name="Picture 4" descr="https://sun9-76.userapi.com/impg/JHg4EUvVWF9uScvRG4FX0LQDgGvaOuj6qON1_Q/-8qvUcgGNdA.jpg?size=1280x1098&amp;quality=95&amp;sign=7f3ac49f25d1260e3e41d4126916c2e2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2708920"/>
            <a:ext cx="3681984" cy="31584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264</Words>
  <Application>Microsoft Office PowerPoint</Application>
  <PresentationFormat>Экран (4:3)</PresentationFormat>
  <Paragraphs>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GSG-Group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</dc:creator>
  <cp:lastModifiedBy>Комп</cp:lastModifiedBy>
  <cp:revision>16</cp:revision>
  <dcterms:created xsi:type="dcterms:W3CDTF">2024-12-02T06:06:16Z</dcterms:created>
  <dcterms:modified xsi:type="dcterms:W3CDTF">2024-12-02T08:43:13Z</dcterms:modified>
</cp:coreProperties>
</file>