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7" r:id="rId4"/>
    <p:sldId id="258" r:id="rId5"/>
    <p:sldId id="268" r:id="rId6"/>
    <p:sldId id="261" r:id="rId7"/>
    <p:sldId id="271" r:id="rId8"/>
    <p:sldId id="266" r:id="rId9"/>
    <p:sldId id="270" r:id="rId10"/>
    <p:sldId id="273" r:id="rId11"/>
    <p:sldId id="269" r:id="rId12"/>
    <p:sldId id="272" r:id="rId13"/>
    <p:sldId id="262" r:id="rId14"/>
    <p:sldId id="274" r:id="rId15"/>
    <p:sldId id="26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>
        <p:scale>
          <a:sx n="118" d="100"/>
          <a:sy n="118" d="100"/>
        </p:scale>
        <p:origin x="-143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CCE45F0-28E7-418D-94DC-DDA98113C599}" type="datetimeFigureOut">
              <a:rPr lang="ru-RU" smtClean="0"/>
              <a:t>29.08.2022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1A1F762-40EC-40F6-BADC-6853E027361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6887319" cy="3744416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6600" dirty="0"/>
              <a:t>Региональный волонтерский центр движения «</a:t>
            </a:r>
            <a:r>
              <a:rPr lang="ru-RU" sz="6600" dirty="0" err="1"/>
              <a:t>Абилимпикс</a:t>
            </a:r>
            <a:r>
              <a:rPr lang="ru-RU" sz="6600" dirty="0"/>
              <a:t>» </a:t>
            </a:r>
            <a:r>
              <a:rPr lang="ru-RU"/>
              <a:t/>
            </a:r>
            <a:br>
              <a:rPr lang="ru-RU"/>
            </a:br>
            <a:r>
              <a:rPr lang="en-US" sz="3600" smtClean="0"/>
              <a:t>https</a:t>
            </a:r>
            <a:r>
              <a:rPr lang="en-US" sz="3600" dirty="0"/>
              <a:t>://vk.com/volabili</a:t>
            </a:r>
            <a:endParaRPr lang="ru-RU" sz="3600" dirty="0"/>
          </a:p>
        </p:txBody>
      </p:sp>
      <p:pic>
        <p:nvPicPr>
          <p:cNvPr id="8194" name="Picture 2" descr="B:\Василина Е.А\от Невмержицкой\Абилимпикс М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5511">
            <a:off x="6501043" y="3040947"/>
            <a:ext cx="2694100" cy="354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Благодарности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\\adminsrv\PREPOD\ttv\Рабочий стол\FRW-M1dBSg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942">
            <a:off x="400570" y="933293"/>
            <a:ext cx="3369708" cy="581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\\adminsrv\PREPOD\ttv\Рабочий стол\mMxZzumSBb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55">
            <a:off x="4246570" y="960326"/>
            <a:ext cx="4287896" cy="60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340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62230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/>
              <a:t>I</a:t>
            </a:r>
            <a:r>
              <a:rPr lang="en-US" sz="2800" dirty="0" smtClean="0"/>
              <a:t>II</a:t>
            </a:r>
            <a:r>
              <a:rPr lang="ru-RU" sz="2800" dirty="0" smtClean="0"/>
              <a:t> </a:t>
            </a:r>
            <a:r>
              <a:rPr lang="ru-RU" sz="2800" dirty="0"/>
              <a:t>Национальный чемпионат по профессиональному мастерству среди людей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с </a:t>
            </a:r>
            <a:r>
              <a:rPr lang="ru-RU" sz="2800" dirty="0"/>
              <a:t>инвалидностью «</a:t>
            </a:r>
            <a:r>
              <a:rPr lang="ru-RU" sz="2800" dirty="0" smtClean="0"/>
              <a:t>Абилимпикс-201</a:t>
            </a:r>
            <a:r>
              <a:rPr lang="en-US" sz="2800" dirty="0" smtClean="0"/>
              <a:t>8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1026" name="Picture 2" descr="\\adminsrv\PREPOD\ttv\Рабочий стол\NvpFf4iQvj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69046"/>
            <a:ext cx="8665349" cy="48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85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Абилимпикс-2018</a:t>
            </a:r>
            <a:endParaRPr lang="ru-RU" dirty="0"/>
          </a:p>
        </p:txBody>
      </p:sp>
      <p:pic>
        <p:nvPicPr>
          <p:cNvPr id="7170" name="Picture 2" descr="https://pp.userapi.com/c852132/v852132103/22812/i02Ma7HZ2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4391">
            <a:off x="541452" y="1365960"/>
            <a:ext cx="28017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pp.userapi.com/c851124/v851124103/216f4/35vx2_VMTa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7847">
            <a:off x="6544325" y="1791104"/>
            <a:ext cx="2626133" cy="465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pp.userapi.com/c849336/v849336690/a22ca/uApIiFLvRw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50" y="2465512"/>
            <a:ext cx="3294366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pp.userapi.com/c851324/v851324103/241dc/1bKAC3K7ds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89">
            <a:off x="3076259" y="1291057"/>
            <a:ext cx="3706673" cy="20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04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924894">
            <a:off x="258812" y="554954"/>
            <a:ext cx="3062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Абилимпикс</a:t>
            </a:r>
            <a:r>
              <a:rPr lang="ru-RU" sz="2400" b="1" dirty="0" smtClean="0"/>
              <a:t> 20</a:t>
            </a:r>
            <a:r>
              <a:rPr lang="en-US" sz="2400" b="1" dirty="0" smtClean="0"/>
              <a:t>20</a:t>
            </a:r>
            <a:endParaRPr lang="ru-RU" sz="2400" b="1" dirty="0"/>
          </a:p>
        </p:txBody>
      </p:sp>
      <p:pic>
        <p:nvPicPr>
          <p:cNvPr id="2050" name="Picture 2" descr="\\adminsrv\PREPOD\ttv\Рабочий стол\_kaNH5M1r9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7851">
            <a:off x="3741140" y="313078"/>
            <a:ext cx="5195271" cy="389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adminsrv\PREPOD\ttv\Рабочий стол\lpbjC4QOZ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5429">
            <a:off x="467544" y="2564904"/>
            <a:ext cx="5088566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3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 rot="21294221">
            <a:off x="205286" y="626621"/>
            <a:ext cx="3140968" cy="7200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err="1" smtClean="0"/>
              <a:t>Абилимпикс</a:t>
            </a:r>
            <a:r>
              <a:rPr lang="ru-RU" b="1" dirty="0" smtClean="0"/>
              <a:t> 2022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4128">
            <a:off x="359899" y="1564761"/>
            <a:ext cx="3070505" cy="409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275">
            <a:off x="6091362" y="534075"/>
            <a:ext cx="2567745" cy="3423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5856" y="692696"/>
            <a:ext cx="2684807" cy="357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0">
            <a:off x="4311622" y="3910702"/>
            <a:ext cx="3730129" cy="279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1932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Мы команда!!!</a:t>
            </a:r>
            <a:endParaRPr lang="ru-RU" sz="3200" b="1" dirty="0"/>
          </a:p>
        </p:txBody>
      </p:sp>
      <p:pic>
        <p:nvPicPr>
          <p:cNvPr id="8196" name="Picture 4" descr="https://pp.userapi.com/c850536/v850536392/3cd5b/Tjt6OqZhoP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96" y="836712"/>
            <a:ext cx="7248804" cy="5436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2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Обучение волонтеров</a:t>
            </a:r>
            <a:endParaRPr lang="ru-RU" dirty="0"/>
          </a:p>
        </p:txBody>
      </p:sp>
      <p:pic>
        <p:nvPicPr>
          <p:cNvPr id="4" name="Объект 3" descr="B:\Невмержицкая\DSC_0119.JPG"/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564">
            <a:off x="261006" y="1434844"/>
            <a:ext cx="4726790" cy="3128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:\Невмержицкая\Фото обучение волонтеров\DSC_00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6967">
            <a:off x="4264979" y="2937676"/>
            <a:ext cx="5000766" cy="33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p.userapi.com/c834300/v834300126/ebc7a/E0YTIbILBW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29">
            <a:off x="459925" y="380249"/>
            <a:ext cx="4590820" cy="305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p.userapi.com/c834300/v834300126/ebc8e/NEanO_ppnX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4319191" cy="287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p.userapi.com/c834300/v834300126/ebc63/WVGTrCFvHm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081">
            <a:off x="5653559" y="160311"/>
            <a:ext cx="2567339" cy="385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16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048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Тренинг для волонтеров</a:t>
            </a:r>
            <a:endParaRPr lang="ru-RU" dirty="0"/>
          </a:p>
        </p:txBody>
      </p:sp>
      <p:pic>
        <p:nvPicPr>
          <p:cNvPr id="2050" name="Picture 2" descr="Z:\Педагог-организатор\Фото\Тренинг\DSC_0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632">
            <a:off x="125032" y="1393042"/>
            <a:ext cx="4618123" cy="305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Педагог-организатор\Фото\Тренинг\DSC_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542">
            <a:off x="4806201" y="1303557"/>
            <a:ext cx="4888329" cy="32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Z:\Педагог-организатор\Фото\Тренинг\DSC_01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4714">
            <a:off x="2195736" y="3461616"/>
            <a:ext cx="4414118" cy="292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37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masu.edu.ru/upload/resize_cache/iblock/1bf/270_270_2/DSC00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909">
            <a:off x="5100452" y="1383167"/>
            <a:ext cx="3492812" cy="349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260648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/>
              <a:t>С</a:t>
            </a:r>
            <a:r>
              <a:rPr lang="ru-RU" sz="2800" b="1" dirty="0" smtClean="0"/>
              <a:t>туденческий форум </a:t>
            </a:r>
            <a:r>
              <a:rPr lang="ru-RU" sz="2800" b="1" dirty="0"/>
              <a:t>«Встречная инклюзия: разные, но равные»</a:t>
            </a:r>
          </a:p>
        </p:txBody>
      </p:sp>
      <p:pic>
        <p:nvPicPr>
          <p:cNvPr id="2054" name="Picture 6" descr="http://www.masu.edu.ru/upload/iblock/f38/DSC_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72" y="3861048"/>
            <a:ext cx="4030955" cy="269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masu.edu.ru/upload/iblock/91d/DSC_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2516">
            <a:off x="503124" y="1587982"/>
            <a:ext cx="3688637" cy="24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222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adminsrv\PREPOD\nnv\Рабочий стол\ANRDiQh_oe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88">
            <a:off x="-90490" y="373148"/>
            <a:ext cx="5036096" cy="333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adminsrv\PREPOD\nnv\Рабочий стол\Ou_7Ypv5td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7352">
            <a:off x="4343415" y="664145"/>
            <a:ext cx="4908995" cy="325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adminsrv\PREPOD\nnv\Рабочий стол\6JhxNVzUwt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636">
            <a:off x="2132578" y="3121604"/>
            <a:ext cx="5229187" cy="34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417460">
            <a:off x="4071669" y="20284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Новогодний утренник для детей-Ангелов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458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effectLst/>
              </a:rPr>
              <a:t>М</a:t>
            </a:r>
            <a:r>
              <a:rPr lang="ru-RU" dirty="0" smtClean="0">
                <a:effectLst/>
              </a:rPr>
              <a:t>астер-классы </a:t>
            </a:r>
            <a:endParaRPr lang="ru-RU" dirty="0"/>
          </a:p>
        </p:txBody>
      </p:sp>
      <p:pic>
        <p:nvPicPr>
          <p:cNvPr id="5122" name="Picture 2" descr="https://pp.userapi.com/c841632/v841632786/58592/ag6YHBN9kI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065">
            <a:off x="340995" y="1293209"/>
            <a:ext cx="423896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pp.userapi.com/c841632/v841632786/588f9/Vf9AAQ9l-P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848">
            <a:off x="4527612" y="1424855"/>
            <a:ext cx="4522829" cy="299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pp.userapi.com/c840435/v840435696/37f32/OZbWR59ng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82" y="3645024"/>
            <a:ext cx="445634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68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adminsrv\PREPOD\nnv\Рабочий стол\ieF4BWBl3O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162">
            <a:off x="395536" y="662398"/>
            <a:ext cx="3755878" cy="56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1367103">
            <a:off x="534901" y="4719614"/>
            <a:ext cx="36834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Студентка колледжа приняла участие </a:t>
            </a:r>
            <a:r>
              <a:rPr lang="ru-RU" b="1" dirty="0">
                <a:solidFill>
                  <a:schemeClr val="bg1"/>
                </a:solidFill>
              </a:rPr>
              <a:t>в праздничном концерте, посвященному международному женскому дню 8 марта</a:t>
            </a:r>
          </a:p>
        </p:txBody>
      </p:sp>
      <p:pic>
        <p:nvPicPr>
          <p:cNvPr id="6146" name="Picture 2" descr="https://pp.userapi.com/c840137/v840137280/6a55f/dNqn6Mk9h5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733">
            <a:off x="4712091" y="95917"/>
            <a:ext cx="3888432" cy="587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12457">
            <a:off x="4613978" y="475209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lang="ru-RU" b="1" dirty="0" smtClean="0">
                <a:solidFill>
                  <a:schemeClr val="bg1"/>
                </a:solidFill>
              </a:rPr>
              <a:t>тудент колледжа принял </a:t>
            </a:r>
            <a:r>
              <a:rPr lang="ru-RU" b="1" dirty="0">
                <a:solidFill>
                  <a:schemeClr val="bg1"/>
                </a:solidFill>
              </a:rPr>
              <a:t>участие в городском конкурсе «Студент </a:t>
            </a:r>
            <a:r>
              <a:rPr lang="ru-RU" b="1" dirty="0" smtClean="0">
                <a:solidFill>
                  <a:schemeClr val="bg1"/>
                </a:solidFill>
              </a:rPr>
              <a:t>года-20</a:t>
            </a:r>
            <a:r>
              <a:rPr lang="en-US" b="1" dirty="0" smtClean="0">
                <a:solidFill>
                  <a:schemeClr val="bg1"/>
                </a:solidFill>
              </a:rPr>
              <a:t>20</a:t>
            </a:r>
            <a:r>
              <a:rPr lang="ru-RU" b="1" dirty="0" smtClean="0">
                <a:solidFill>
                  <a:schemeClr val="bg1"/>
                </a:solidFill>
              </a:rPr>
              <a:t>».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78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529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II </a:t>
            </a:r>
            <a:r>
              <a:rPr lang="ru-RU" sz="3200" dirty="0"/>
              <a:t>Детские неолимпийские игры</a:t>
            </a:r>
          </a:p>
        </p:txBody>
      </p:sp>
      <p:pic>
        <p:nvPicPr>
          <p:cNvPr id="4102" name="Picture 6" descr="https://pp.userapi.com/c852136/v852136289/3acc8/Ku44yh6t0d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199">
            <a:off x="4590756" y="1237850"/>
            <a:ext cx="4650691" cy="30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pp.userapi.com/c852136/v852136289/3ad2a/zNX87yGZBi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7101">
            <a:off x="-127889" y="1220524"/>
            <a:ext cx="5299607" cy="353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pp.userapi.com/c852136/v852136289/3ad0f/kO4TP916ba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856536"/>
            <a:ext cx="4228126" cy="281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0806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231</TotalTime>
  <Words>77</Words>
  <Application>Microsoft Office PowerPoint</Application>
  <PresentationFormat>Экран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Воздушный поток</vt:lpstr>
      <vt:lpstr>Региональный волонтерский центр движения «Абилимпикс»  https://vk.com/volabili</vt:lpstr>
      <vt:lpstr>Обучение волонтеров</vt:lpstr>
      <vt:lpstr>Презентация PowerPoint</vt:lpstr>
      <vt:lpstr>Тренинг для волонтеров</vt:lpstr>
      <vt:lpstr>Презентация PowerPoint</vt:lpstr>
      <vt:lpstr>Презентация PowerPoint</vt:lpstr>
      <vt:lpstr>Мастер-классы </vt:lpstr>
      <vt:lpstr>Презентация PowerPoint</vt:lpstr>
      <vt:lpstr>II Детские неолимпийские игры</vt:lpstr>
      <vt:lpstr>Благодарности </vt:lpstr>
      <vt:lpstr>III Национальный чемпионат по профессиональному мастерству среди людей  с инвалидностью «Абилимпикс-2018»</vt:lpstr>
      <vt:lpstr>Абилимпикс-2018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волонтерский центр движения «Абилимпикс»</dc:title>
  <dc:creator>Наталья В. Невмержицкая</dc:creator>
  <cp:lastModifiedBy>Наталья В. Невмержицкая</cp:lastModifiedBy>
  <cp:revision>22</cp:revision>
  <dcterms:created xsi:type="dcterms:W3CDTF">2018-10-10T10:53:47Z</dcterms:created>
  <dcterms:modified xsi:type="dcterms:W3CDTF">2022-08-29T09:15:24Z</dcterms:modified>
</cp:coreProperties>
</file>