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  <p:sldId id="271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1A1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74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2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64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2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1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1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9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9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51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8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3DA3-B9F8-4CA8-80C9-871C83FFE574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BF218-41FC-4519-BB7E-8A709FA138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677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09963"/>
            <a:ext cx="9144000" cy="288188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город </a:t>
            </a:r>
            <a:r>
              <a:rPr lang="ru-RU" dirty="0"/>
              <a:t>А</a:t>
            </a:r>
            <a:r>
              <a:rPr lang="ru-RU" dirty="0" smtClean="0"/>
              <a:t>чинск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271588"/>
            <a:ext cx="120015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412750" contourW="25400">
              <a:bevelT w="95250"/>
              <a:extrusionClr>
                <a:srgbClr val="0070C0"/>
              </a:extrusionClr>
              <a:contourClr>
                <a:srgbClr val="7030A0"/>
              </a:contourClr>
            </a:sp3d>
          </a:bodyPr>
          <a:lstStyle/>
          <a:p>
            <a:pPr algn="ctr"/>
            <a:r>
              <a:rPr lang="ru-RU" sz="96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50800" dist="469900" dir="18900000" algn="bl" rotWithShape="0">
                    <a:srgbClr val="FFFF00">
                      <a:alpha val="40000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Молодёжный центр «Сибирь»</a:t>
            </a:r>
            <a:endParaRPr lang="ru-RU" sz="9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50800" dist="469900" dir="18900000" algn="bl" rotWithShape="0">
                  <a:srgbClr val="FFFF00">
                    <a:alpha val="40000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662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27055" cy="30202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291" y="1149927"/>
            <a:ext cx="3962400" cy="2971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437" y="2562765"/>
            <a:ext cx="4165909" cy="31179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91" y="3733568"/>
            <a:ext cx="4165909" cy="3124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6" y="1"/>
            <a:ext cx="3546764" cy="2734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52991"/>
            <a:ext cx="3893127" cy="250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63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8" y="272760"/>
            <a:ext cx="11601191" cy="630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4" y="415121"/>
            <a:ext cx="11553151" cy="61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0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7527" y="1995055"/>
            <a:ext cx="10169237" cy="4862945"/>
          </a:xfrm>
        </p:spPr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Волонтерство</a:t>
            </a:r>
            <a:r>
              <a:rPr lang="ru-RU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 широкий круг деятельности, которое осуществляется добровольно. Вместо материальных выгод </a:t>
            </a:r>
            <a:r>
              <a:rPr lang="ru-RU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волонтёрство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дает радость от сделанного доброго дела, от совместного труда, дает новых друзей, значительно расширяет круг общения, помогает в выборе профессии и дает возможность бесплатно путешествовать как по стране таки и за ее приделами</a:t>
            </a:r>
            <a:endParaRPr lang="ru-RU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4400983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1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327" y="3477490"/>
            <a:ext cx="4507347" cy="338051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846" y="0"/>
            <a:ext cx="2283979" cy="47382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891" y="0"/>
            <a:ext cx="3266230" cy="433890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8" y="204816"/>
            <a:ext cx="3281359" cy="42341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336" y="3477490"/>
            <a:ext cx="3380510" cy="33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709739"/>
            <a:ext cx="10404186" cy="4379912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</a:rPr>
              <a:t>В Молодёжном центр «</a:t>
            </a:r>
            <a:r>
              <a:rPr lang="ru-RU" sz="5400" dirty="0">
                <a:solidFill>
                  <a:schemeClr val="accent2"/>
                </a:solidFill>
              </a:rPr>
              <a:t>С</a:t>
            </a:r>
            <a:r>
              <a:rPr lang="ru-RU" sz="5400" dirty="0" smtClean="0">
                <a:solidFill>
                  <a:schemeClr val="accent2"/>
                </a:solidFill>
              </a:rPr>
              <a:t>ибирь»  обладает даром объединять……………………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4400983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0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255" y="1510146"/>
            <a:ext cx="105710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B0F0"/>
                </a:solidFill>
                <a:latin typeface="Geometria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400" dirty="0" smtClean="0">
                <a:solidFill>
                  <a:srgbClr val="00B0F0"/>
                </a:solidFill>
                <a:latin typeface="Geometria"/>
                <a:ea typeface="Tahoma" panose="020B0604030504040204" pitchFamily="34" charset="0"/>
                <a:cs typeface="Tahoma" panose="020B0604030504040204" pitchFamily="34" charset="0"/>
              </a:rPr>
              <a:t>ы </a:t>
            </a:r>
            <a:r>
              <a:rPr lang="ru-RU" sz="2400" dirty="0">
                <a:solidFill>
                  <a:srgbClr val="00B0F0"/>
                </a:solidFill>
                <a:latin typeface="Geometria"/>
                <a:ea typeface="Tahoma" panose="020B0604030504040204" pitchFamily="34" charset="0"/>
                <a:cs typeface="Tahoma" panose="020B0604030504040204" pitchFamily="34" charset="0"/>
              </a:rPr>
              <a:t>любим своё Отечество, делая всё, чтобы сохранить бессмертный подвиг наших героев.</a:t>
            </a:r>
          </a:p>
          <a:p>
            <a:pPr algn="ctr"/>
            <a:endParaRPr lang="ru-RU" sz="2400" dirty="0">
              <a:solidFill>
                <a:srgbClr val="00B0F0"/>
              </a:solidFill>
              <a:latin typeface="Geometri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  <a:latin typeface="Geometria"/>
                <a:ea typeface="Tahoma" panose="020B0604030504040204" pitchFamily="34" charset="0"/>
                <a:cs typeface="Tahoma" panose="020B0604030504040204" pitchFamily="34" charset="0"/>
              </a:rPr>
              <a:t>Мы объединяем молодых людей в работе военно-патриотических, поисковых, краеведческих, военно-исторических объединений. </a:t>
            </a:r>
          </a:p>
          <a:p>
            <a:pPr algn="ctr"/>
            <a:endParaRPr lang="ru-RU" sz="2400" dirty="0">
              <a:solidFill>
                <a:srgbClr val="00B0F0"/>
              </a:solidFill>
              <a:latin typeface="Geometria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400" dirty="0">
                <a:solidFill>
                  <a:srgbClr val="00B0F0"/>
                </a:solidFill>
                <a:latin typeface="Geometria"/>
                <a:ea typeface="Tahoma" panose="020B0604030504040204" pitchFamily="34" charset="0"/>
                <a:cs typeface="Tahoma" panose="020B0604030504040204" pitchFamily="34" charset="0"/>
              </a:rPr>
              <a:t>Вместе реализуем патриотические проекты, чтобы новые поколения помнили и ценили уроки прошлого.</a:t>
            </a:r>
          </a:p>
          <a:p>
            <a:pPr algn="just"/>
            <a:endParaRPr lang="ru-RU" sz="2400" dirty="0">
              <a:latin typeface="Geometria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4400983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198" y="460563"/>
            <a:ext cx="2398540" cy="2376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44" y="3340032"/>
            <a:ext cx="2208245" cy="2568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31" y="434059"/>
            <a:ext cx="2400267" cy="2403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603" y="437192"/>
            <a:ext cx="2208245" cy="24002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054" y="3290780"/>
            <a:ext cx="2304256" cy="25922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818" y="3292044"/>
            <a:ext cx="2653329" cy="25910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845" y="396049"/>
            <a:ext cx="2724901" cy="23908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4598" y="2837459"/>
            <a:ext cx="2304256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юнармейцев знаками доблести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431" y="5908357"/>
            <a:ext cx="220824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вижение </a:t>
            </a:r>
          </a:p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«Волонтёры победы»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8759" y="6109615"/>
            <a:ext cx="2400267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Флага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7199" y="2788207"/>
            <a:ext cx="2400268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ень Победы 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Советских войск в Курской битве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92246" y="2788206"/>
            <a:ext cx="2850411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поискового отряда в экспедиции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34109" y="6010916"/>
            <a:ext cx="272490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оенно-патриотическая игра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87229" y="2741766"/>
            <a:ext cx="245967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нтеллектуальная игра</a:t>
            </a:r>
          </a:p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истории России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083" y="3205207"/>
            <a:ext cx="2429108" cy="267786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650460" y="6025047"/>
            <a:ext cx="2112235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 №1</a:t>
            </a:r>
            <a:endParaRPr lang="ru-RU" sz="13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37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89187" y="3153104"/>
            <a:ext cx="3332490" cy="34229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589270" y="6115386"/>
            <a:ext cx="1746137" cy="4217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407400" y="4081374"/>
            <a:ext cx="3158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cap="all" dirty="0">
                <a:solidFill>
                  <a:srgbClr val="000000"/>
                </a:solidFill>
                <a:latin typeface="geometria" panose="020B0403020204020204"/>
              </a:rPr>
              <a:t>КТО В </a:t>
            </a:r>
            <a:r>
              <a:rPr lang="ru-RU" b="1" cap="all" dirty="0" smtClean="0">
                <a:solidFill>
                  <a:srgbClr val="000000"/>
                </a:solidFill>
                <a:latin typeface="geometria" panose="020B0403020204020204"/>
              </a:rPr>
              <a:t>ТЕМЕ</a:t>
            </a:r>
            <a:endParaRPr lang="ru-RU" b="1" cap="all" dirty="0">
              <a:solidFill>
                <a:srgbClr val="000000"/>
              </a:solidFill>
              <a:latin typeface="geometria" panose="020B0403020204020204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5964" y="1957716"/>
            <a:ext cx="103794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8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профессиональный путь — дело нелёгкое, но мы постараемся помочь. Расскажем о студенческих отрядах Красноярского края, поделимся новостями трудовых отрядов старшеклассников. С нами ты узнаешь про события, проекты, молодёжное самоуправление и профессиональные сообщества архитекторов и урбанистов, инженеров и экономистов, учёных и многих других.</a:t>
            </a:r>
            <a:endParaRPr lang="ru-RU" sz="2400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4400983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82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4887883" y="390697"/>
          <a:ext cx="5993477" cy="3291840"/>
        </p:xfrm>
        <a:graphic>
          <a:graphicData uri="http://schemas.openxmlformats.org/drawingml/2006/table">
            <a:tbl>
              <a:tblPr/>
              <a:tblGrid>
                <a:gridCol w="59934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2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21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172039"/>
            <a:ext cx="5031971" cy="29119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20894"/>
            <a:ext cx="5334000" cy="64644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81" y="3302680"/>
            <a:ext cx="5335106" cy="32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9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4208" y="114301"/>
            <a:ext cx="10074119" cy="1880754"/>
          </a:xfrm>
        </p:spPr>
        <p:txBody>
          <a:bodyPr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855" y="1427019"/>
            <a:ext cx="10543309" cy="447501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поддерживаем молодые таланты – наши активисты становятся участниками всероссийских и международных творческих проектов;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молодежного центра «Сибирь» является местом силы и притяжения, местом развития творческого потенциала молодёжи;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нас Есть два зала (малый «репетиционный»  и большой «концертный», студия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звукозаписи);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команды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КВН оказываются на пьедестале премьер- и высшей лиги клуба.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Народная/Современная хореография,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брейк-данс, вокал и 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битбокс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стрит-арт и фотография, музыка и театр — наше искусство многогранно.</a:t>
            </a:r>
            <a:endPara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3" y="4844330"/>
            <a:ext cx="1894896" cy="189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002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577" y="184639"/>
            <a:ext cx="6212362" cy="14570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846" y="1968807"/>
            <a:ext cx="3606976" cy="2405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4078507"/>
            <a:ext cx="3101424" cy="20680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7" y="1968807"/>
            <a:ext cx="3071455" cy="20480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230" y="1968807"/>
            <a:ext cx="3947356" cy="2632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122" y="4266446"/>
            <a:ext cx="2819572" cy="188008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147" y="4141445"/>
            <a:ext cx="2972026" cy="198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2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614"/>
          <a:ext cx="9144000" cy="6010114"/>
          <a:chOff x="0" y="866614"/>
          <a:chExt cx="9144000" cy="6010114"/>
        </a:xfrm>
      </p:grpSpPr>
      <p:sp>
        <p:nvSpPr>
          <p:cNvPr id="3" name="Прямоугольник 2"/>
          <p:cNvSpPr/>
          <p:nvPr/>
        </p:nvSpPr>
        <p:spPr>
          <a:xfrm>
            <a:off x="2008909" y="1704109"/>
            <a:ext cx="838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0" i="0" dirty="0" smtClean="0">
                <a:solidFill>
                  <a:srgbClr val="92D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выбираем здоровый образ жизни, искренне любим спорт и современные фитнес-направления. Мы развиваем экстремальный спорт на территории Красноярского края, делая его доступным. Ещё мы проводим открытые тренировки, организуем спортивные фестивали, форумы, соревнования и обучающие курсы. Достигай с нами!</a:t>
            </a:r>
            <a:endParaRPr lang="ru-RU" sz="24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sun9-75.userapi.com/impg/t2t9NLLsV22o1Yx472t_EI7PZLPTCskTbQXqCQ/wJTmr_cGkFw.jpg?size=500x500&amp;quality=95&amp;sign=19c5dd11b3358deaaff205a721d8503b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12" y="4400983"/>
            <a:ext cx="2338243" cy="233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332</Words>
  <Application>Microsoft Office PowerPoint</Application>
  <PresentationFormat>Широкоэкранный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Geometria</vt:lpstr>
      <vt:lpstr>Geometria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Создатель</dc:creator>
  <cp:lastModifiedBy>Создатель</cp:lastModifiedBy>
  <cp:revision>9</cp:revision>
  <dcterms:created xsi:type="dcterms:W3CDTF">2023-09-25T06:30:40Z</dcterms:created>
  <dcterms:modified xsi:type="dcterms:W3CDTF">2023-09-25T07:53:54Z</dcterms:modified>
</cp:coreProperties>
</file>