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2" r:id="rId6"/>
    <p:sldMasterId id="2147483657" r:id="rId7"/>
    <p:sldMasterId id="2147483659" r:id="rId8"/>
    <p:sldMasterId id="2147483661" r:id="rId9"/>
    <p:sldMasterId id="2147483663" r:id="rId10"/>
    <p:sldMasterId id="21474836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hYcaTvxgzbMsIiA2/yzsTkkq+4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11" Type="http://schemas.openxmlformats.org/officeDocument/2006/relationships/slideMaster" Target="slideMasters/slideMaster8.xml"/><Relationship Id="rId22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21" Type="http://schemas.openxmlformats.org/officeDocument/2006/relationships/slide" Target="slides/slide9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3" Type="http://customschemas.google.com/relationships/presentationmetadata" Target="meta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7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bg>
      <p:bgPr>
        <a:solidFill>
          <a:srgbClr val="B6D7A8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bg>
      <p:bgPr>
        <a:solidFill>
          <a:srgbClr val="B6D7A8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1" name="Google Shape;151;p29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9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bg>
      <p:bgPr>
        <a:solidFill>
          <a:srgbClr val="B6D7A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1" name="Google Shape;11;p11"/>
          <p:cNvGrpSpPr/>
          <p:nvPr/>
        </p:nvGrpSpPr>
        <p:grpSpPr>
          <a:xfrm>
            <a:off x="-11601" y="4953000"/>
            <a:ext cx="9161697" cy="1911350"/>
            <a:chOff x="-12192" y="4832896"/>
            <a:chExt cx="9162288" cy="2032192"/>
          </a:xfrm>
        </p:grpSpPr>
        <p:sp>
          <p:nvSpPr>
            <p:cNvPr id="12" name="Google Shape;12;p11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3" name="Google Shape;13;p11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ucida Sans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pic>
          <p:nvPicPr>
            <p:cNvPr id="15" name="Google Shape;1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192" y="4868530"/>
              <a:ext cx="9162288" cy="868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715962" y="5002212"/>
            <a:ext cx="3802062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" name="Google Shape;29;p13"/>
          <p:cNvSpPr/>
          <p:nvPr/>
        </p:nvSpPr>
        <p:spPr>
          <a:xfrm>
            <a:off x="-53975" y="5784850"/>
            <a:ext cx="3802062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" name="Google Shape;30;p1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1" name="Google Shape;3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715962" y="5002212"/>
            <a:ext cx="3802062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15"/>
          <p:cNvSpPr/>
          <p:nvPr/>
        </p:nvSpPr>
        <p:spPr>
          <a:xfrm>
            <a:off x="-53975" y="5784850"/>
            <a:ext cx="3802062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49" name="Google Shape;49;p15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715962" y="5002212"/>
            <a:ext cx="3802062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6" name="Google Shape;76;p20"/>
          <p:cNvSpPr/>
          <p:nvPr/>
        </p:nvSpPr>
        <p:spPr>
          <a:xfrm>
            <a:off x="-53975" y="5784850"/>
            <a:ext cx="3802062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7" name="Google Shape;77;p2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/>
          <p:nvPr/>
        </p:nvSpPr>
        <p:spPr>
          <a:xfrm>
            <a:off x="3636962" y="3005137"/>
            <a:ext cx="182562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3449637" y="3005137"/>
            <a:ext cx="184150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>
            <a:off x="715962" y="5002212"/>
            <a:ext cx="3802062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4" name="Google Shape;94;p22"/>
          <p:cNvSpPr/>
          <p:nvPr/>
        </p:nvSpPr>
        <p:spPr>
          <a:xfrm>
            <a:off x="-53975" y="5784850"/>
            <a:ext cx="3802062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96" name="Google Shape;9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>
            <a:off x="715962" y="5002212"/>
            <a:ext cx="3802062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-53975" y="5784850"/>
            <a:ext cx="3802062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0" name="Google Shape;140;p2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/>
          <p:nvPr/>
        </p:nvSpPr>
        <p:spPr>
          <a:xfrm>
            <a:off x="8664575" y="4987925"/>
            <a:ext cx="182562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3" name="Google Shape;143;p28"/>
          <p:cNvSpPr/>
          <p:nvPr/>
        </p:nvSpPr>
        <p:spPr>
          <a:xfrm>
            <a:off x="8477250" y="4987925"/>
            <a:ext cx="182562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4" name="Google Shape;144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b="0" i="0" sz="10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7.jpg"/><Relationship Id="rId5" Type="http://schemas.openxmlformats.org/officeDocument/2006/relationships/image" Target="../media/image11.jpg"/><Relationship Id="rId6" Type="http://schemas.openxmlformats.org/officeDocument/2006/relationships/image" Target="../media/image7.jpg"/><Relationship Id="rId7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5.jpg"/><Relationship Id="rId5" Type="http://schemas.openxmlformats.org/officeDocument/2006/relationships/image" Target="../media/image21.jp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6.jpg"/><Relationship Id="rId5" Type="http://schemas.openxmlformats.org/officeDocument/2006/relationships/image" Target="../media/image13.jpg"/><Relationship Id="rId6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8.jpg"/><Relationship Id="rId5" Type="http://schemas.openxmlformats.org/officeDocument/2006/relationships/image" Target="../media/image17.jpg"/><Relationship Id="rId6" Type="http://schemas.openxmlformats.org/officeDocument/2006/relationships/image" Target="../media/image22.jpg"/><Relationship Id="rId7" Type="http://schemas.openxmlformats.org/officeDocument/2006/relationships/image" Target="../media/image25.jpg"/><Relationship Id="rId8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/>
          <p:nvPr>
            <p:ph idx="4294967295" type="ctrTitle"/>
          </p:nvPr>
        </p:nvSpPr>
        <p:spPr>
          <a:xfrm>
            <a:off x="1428728" y="642918"/>
            <a:ext cx="6215090" cy="4286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Lucida Sans"/>
              <a:buNone/>
            </a:pPr>
            <a:r>
              <a:rPr b="1" i="1" lang="ru-RU" sz="40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БФ «Дорога Добра» Ува</a:t>
            </a:r>
            <a:br>
              <a:rPr b="1" i="1" lang="ru-RU" sz="40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br>
              <a:rPr b="1" i="1" lang="ru-RU" sz="40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i="1" lang="ru-RU" sz="6000" u="none" cap="none" strike="noStrike">
                <a:solidFill>
                  <a:srgbClr val="6D0F14"/>
                </a:solidFill>
                <a:latin typeface="Lucida Sans"/>
                <a:ea typeface="Lucida Sans"/>
                <a:cs typeface="Lucida Sans"/>
                <a:sym typeface="Lucida Sans"/>
              </a:rPr>
              <a:t>в проекте «Тепло для СВОих»</a:t>
            </a:r>
            <a:endParaRPr b="1" i="1" sz="6000" u="none" cap="none" strike="noStrike">
              <a:solidFill>
                <a:srgbClr val="6D0F14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7858125" y="4500562"/>
            <a:ext cx="500062" cy="428625"/>
          </a:xfrm>
          <a:custGeom>
            <a:rect b="b" l="l" r="r" t="t"/>
            <a:pathLst>
              <a:path extrusionOk="0" h="428628" w="500066">
                <a:moveTo>
                  <a:pt x="250033" y="107157"/>
                </a:moveTo>
                <a:cubicBezTo>
                  <a:pt x="354213" y="-142876"/>
                  <a:pt x="760517" y="107157"/>
                  <a:pt x="250033" y="428628"/>
                </a:cubicBezTo>
                <a:cubicBezTo>
                  <a:pt x="-260451" y="107157"/>
                  <a:pt x="145853" y="-142876"/>
                  <a:pt x="250033" y="107157"/>
                </a:cubicBezTo>
                <a:close/>
              </a:path>
            </a:pathLst>
          </a:custGeom>
          <a:solidFill>
            <a:schemeClr val="accent2"/>
          </a:solidFill>
          <a:ln cap="flat" cmpd="thickThin" w="55000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4294967295" type="title"/>
          </p:nvPr>
        </p:nvSpPr>
        <p:spPr>
          <a:xfrm>
            <a:off x="457200" y="274638"/>
            <a:ext cx="8229600" cy="5011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ucida Sans"/>
              <a:buNone/>
            </a:pPr>
            <a:b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b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Своих не бросаем, запомните это, </a:t>
            </a:r>
            <a:b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За правое дело ведём этот бой, </a:t>
            </a:r>
            <a:endParaRPr b="1" i="0" sz="4100" u="none" cap="none" strike="noStrike">
              <a:solidFill>
                <a:schemeClr val="lt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ucida Sans"/>
              <a:buNone/>
            </a:pPr>
            <a: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Так было всегда, души светом согреты, </a:t>
            </a:r>
            <a:b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Россия, запомни, мы вместе с тобой</a:t>
            </a:r>
            <a:r>
              <a:rPr lang="ru-RU"/>
              <a:t>!</a:t>
            </a:r>
            <a:b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b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b="1" i="0" sz="4100" u="none" cap="none" strike="noStrike">
              <a:solidFill>
                <a:schemeClr val="lt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idx="4294967295" type="title"/>
          </p:nvPr>
        </p:nvSpPr>
        <p:spPr>
          <a:xfrm>
            <a:off x="457200" y="857232"/>
            <a:ext cx="7467600" cy="4357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ida Sans"/>
              <a:buNone/>
            </a:pPr>
            <a:r>
              <a:rPr b="0" i="0" lang="ru-RU" sz="32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Мы — русские! И этим мы гордимся.</a:t>
            </a:r>
            <a:br>
              <a:rPr b="1" i="0" lang="ru-RU" sz="32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0" i="0" lang="ru-RU" sz="32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Нас не пугают «волчий крюк» и черепа.</a:t>
            </a:r>
            <a:br>
              <a:rPr b="1" i="0" lang="ru-RU" sz="32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0" i="0" lang="ru-RU" sz="32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За правду русскую придётся нам сразиться,</a:t>
            </a:r>
            <a:br>
              <a:rPr b="1" i="0" lang="ru-RU" sz="32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0" i="0" lang="ru-RU" sz="32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Сегодня названа за это нам цена.</a:t>
            </a:r>
            <a:endParaRPr b="1" i="1" sz="3200" u="none" cap="none" strike="noStrike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8072437" y="2357437"/>
            <a:ext cx="500062" cy="428625"/>
          </a:xfrm>
          <a:custGeom>
            <a:rect b="b" l="l" r="r" t="t"/>
            <a:pathLst>
              <a:path extrusionOk="0" h="428628" w="500066">
                <a:moveTo>
                  <a:pt x="250033" y="107157"/>
                </a:moveTo>
                <a:cubicBezTo>
                  <a:pt x="354213" y="-142876"/>
                  <a:pt x="760517" y="107157"/>
                  <a:pt x="250033" y="428628"/>
                </a:cubicBezTo>
                <a:cubicBezTo>
                  <a:pt x="-260451" y="107157"/>
                  <a:pt x="145853" y="-142876"/>
                  <a:pt x="250033" y="107157"/>
                </a:cubicBezTo>
                <a:close/>
              </a:path>
            </a:pathLst>
          </a:custGeom>
          <a:solidFill>
            <a:schemeClr val="accent2"/>
          </a:solidFill>
          <a:ln cap="flat" cmpd="thickThin" w="55000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214312" y="6215062"/>
            <a:ext cx="500062" cy="428625"/>
          </a:xfrm>
          <a:custGeom>
            <a:rect b="b" l="l" r="r" t="t"/>
            <a:pathLst>
              <a:path extrusionOk="0" h="428628" w="500066">
                <a:moveTo>
                  <a:pt x="250033" y="107157"/>
                </a:moveTo>
                <a:cubicBezTo>
                  <a:pt x="354213" y="-142876"/>
                  <a:pt x="760517" y="107157"/>
                  <a:pt x="250033" y="428628"/>
                </a:cubicBezTo>
                <a:cubicBezTo>
                  <a:pt x="-260451" y="107157"/>
                  <a:pt x="145853" y="-142876"/>
                  <a:pt x="250033" y="107157"/>
                </a:cubicBezTo>
                <a:close/>
              </a:path>
            </a:pathLst>
          </a:custGeom>
          <a:solidFill>
            <a:schemeClr val="accent2"/>
          </a:solidFill>
          <a:ln cap="flat" cmpd="thickThin" w="55000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357187" y="357187"/>
            <a:ext cx="500062" cy="428625"/>
          </a:xfrm>
          <a:custGeom>
            <a:rect b="b" l="l" r="r" t="t"/>
            <a:pathLst>
              <a:path extrusionOk="0" h="428628" w="500066">
                <a:moveTo>
                  <a:pt x="250033" y="107157"/>
                </a:moveTo>
                <a:cubicBezTo>
                  <a:pt x="354213" y="-142876"/>
                  <a:pt x="760517" y="107157"/>
                  <a:pt x="250033" y="428628"/>
                </a:cubicBezTo>
                <a:cubicBezTo>
                  <a:pt x="-260451" y="107157"/>
                  <a:pt x="145853" y="-142876"/>
                  <a:pt x="250033" y="107157"/>
                </a:cubicBezTo>
                <a:close/>
              </a:path>
            </a:pathLst>
          </a:custGeom>
          <a:solidFill>
            <a:schemeClr val="accent2"/>
          </a:solidFill>
          <a:ln cap="flat" cmpd="thickThin" w="55000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idx="4294967295" type="title"/>
          </p:nvPr>
        </p:nvSpPr>
        <p:spPr>
          <a:xfrm>
            <a:off x="500034" y="928670"/>
            <a:ext cx="746760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ucida Sans"/>
              <a:buNone/>
            </a:pPr>
            <a:r>
              <a:rPr b="1" i="0" lang="ru-RU" sz="44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Своих не бросаем – мы в армию верим, </a:t>
            </a:r>
            <a:br>
              <a:rPr b="1" i="0" lang="ru-RU" sz="44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i="0" lang="ru-RU" sz="44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Лишь верой и правдой Россия сильна, </a:t>
            </a:r>
            <a:br>
              <a:rPr b="1" i="0" lang="ru-RU" sz="44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i="0" lang="ru-RU" sz="44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И силы душевной вовек не измерить, </a:t>
            </a:r>
            <a:br>
              <a:rPr b="1" i="0" lang="ru-RU" sz="44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i="0" lang="ru-RU" sz="44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Мы Русские, с нами Родная страна</a:t>
            </a:r>
            <a:r>
              <a:rPr lang="ru-RU" sz="4400"/>
              <a:t>!</a:t>
            </a:r>
            <a:br>
              <a:rPr b="1" i="0" lang="ru-RU" sz="60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b="1" i="1" sz="60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858125" y="4500562"/>
            <a:ext cx="500062" cy="428625"/>
          </a:xfrm>
          <a:custGeom>
            <a:rect b="b" l="l" r="r" t="t"/>
            <a:pathLst>
              <a:path extrusionOk="0" h="428628" w="500066">
                <a:moveTo>
                  <a:pt x="250033" y="107157"/>
                </a:moveTo>
                <a:cubicBezTo>
                  <a:pt x="354213" y="-142876"/>
                  <a:pt x="760517" y="107157"/>
                  <a:pt x="250033" y="428628"/>
                </a:cubicBezTo>
                <a:cubicBezTo>
                  <a:pt x="-260451" y="107157"/>
                  <a:pt x="145853" y="-142876"/>
                  <a:pt x="250033" y="107157"/>
                </a:cubicBezTo>
                <a:close/>
              </a:path>
            </a:pathLst>
          </a:custGeom>
          <a:solidFill>
            <a:srgbClr val="0070C0"/>
          </a:solidFill>
          <a:ln cap="flat" cmpd="thickThin" w="550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500062" y="428625"/>
            <a:ext cx="500062" cy="428625"/>
          </a:xfrm>
          <a:custGeom>
            <a:rect b="b" l="l" r="r" t="t"/>
            <a:pathLst>
              <a:path extrusionOk="0" h="428628" w="500066">
                <a:moveTo>
                  <a:pt x="250033" y="107157"/>
                </a:moveTo>
                <a:cubicBezTo>
                  <a:pt x="354213" y="-142876"/>
                  <a:pt x="760517" y="107157"/>
                  <a:pt x="250033" y="428628"/>
                </a:cubicBezTo>
                <a:cubicBezTo>
                  <a:pt x="-260451" y="107157"/>
                  <a:pt x="145853" y="-142876"/>
                  <a:pt x="250033" y="107157"/>
                </a:cubicBezTo>
                <a:close/>
              </a:path>
            </a:pathLst>
          </a:custGeom>
          <a:solidFill>
            <a:srgbClr val="FFFF00"/>
          </a:solidFill>
          <a:ln cap="flat" cmpd="thickThin" w="550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1571625" y="5715000"/>
            <a:ext cx="500062" cy="428625"/>
          </a:xfrm>
          <a:custGeom>
            <a:rect b="b" l="l" r="r" t="t"/>
            <a:pathLst>
              <a:path extrusionOk="0" h="428628" w="500066">
                <a:moveTo>
                  <a:pt x="250033" y="107157"/>
                </a:moveTo>
                <a:cubicBezTo>
                  <a:pt x="354213" y="-142876"/>
                  <a:pt x="760517" y="107157"/>
                  <a:pt x="250033" y="428628"/>
                </a:cubicBezTo>
                <a:cubicBezTo>
                  <a:pt x="-260451" y="107157"/>
                  <a:pt x="145853" y="-142876"/>
                  <a:pt x="250033" y="107157"/>
                </a:cubicBezTo>
                <a:close/>
              </a:path>
            </a:pathLst>
          </a:custGeom>
          <a:gradFill>
            <a:gsLst>
              <a:gs pos="0">
                <a:srgbClr val="7D0000"/>
              </a:gs>
              <a:gs pos="50000">
                <a:srgbClr val="C70000"/>
              </a:gs>
              <a:gs pos="69999">
                <a:srgbClr val="DD0002"/>
              </a:gs>
              <a:gs pos="100000">
                <a:srgbClr val="FF1A21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un9-68.userapi.com/impg/4himBAtVQ6bpwXHxW2BBFDhkxjeftuCTKmde6g/JHvN5dnYo3k.jpg?size=810x1080&amp;quality=95&amp;sign=9b8ad126a7ccb61dd1afa85ab856e3a7&amp;c_uniq_tag=Fb6DjlJt43xZqbPfLIgg-BTiTrFh8mHfEs3TLIDpWgw&amp;type=album" id="182" name="Google Shape;1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643062"/>
            <a:ext cx="3144837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50.userapi.com/impg/FyXsqIxvYohFODIRDuVIjnd_-lyMIljSYjft7Q/F1Q52COwr2Y.jpg?size=1280x879&amp;quality=95&amp;sign=5a399bce1254036d15e9568c4a8e1f36&amp;c_uniq_tag=QimqLrWbZBlW23roeMuMxU-0IMob1kbieuyqtXfbryc&amp;type=album"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5" y="4106862"/>
            <a:ext cx="4005262" cy="2751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54.userapi.com/impg/vw49VUfhvWuXLAd_MDsZP-SQoGoyh4zFRfBlTA/KEO5CAAiDiU.jpg?size=2560x1440&amp;quality=95&amp;sign=0f5187f11a5d25b53266b05297ac4b50&amp;type=album" id="184" name="Google Shape;18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6250" y="1071562"/>
            <a:ext cx="438467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>
            <p:ph idx="4294967295"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ru-RU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Приём банок для свечей.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Google Shape;186;p4"/>
          <p:cNvSpPr txBox="1"/>
          <p:nvPr>
            <p:ph idx="1" type="body"/>
          </p:nvPr>
        </p:nvSpPr>
        <p:spPr>
          <a:xfrm>
            <a:off x="214312" y="928687"/>
            <a:ext cx="8786812" cy="592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446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un9-32.userapi.com/impg/ewSMx15oEf1jGv7NGXG7mR7ttunScvANtXuQ5g/CprOrfkp0Pw.jpg?size=1077x1080&amp;quality=96&amp;proxy=1&amp;sign=fb8fa8de2becd002056f859e186e7206"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714375"/>
            <a:ext cx="22796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/>
        </p:nvSpPr>
        <p:spPr>
          <a:xfrm>
            <a:off x="500062" y="214312"/>
            <a:ext cx="77152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Lucida Sans"/>
              <a:buNone/>
            </a:pPr>
            <a:r>
              <a:rPr b="1" i="0" lang="ru-RU" sz="3200" u="none">
                <a:solidFill>
                  <a:srgbClr val="353535"/>
                </a:solidFill>
                <a:latin typeface="Lucida Sans"/>
                <a:ea typeface="Lucida Sans"/>
                <a:cs typeface="Lucida Sans"/>
                <a:sym typeface="Lucida Sans"/>
              </a:rPr>
              <a:t>Мы в проекте «Тепло для СВОих»</a:t>
            </a:r>
            <a:endParaRPr/>
          </a:p>
        </p:txBody>
      </p:sp>
      <p:pic>
        <p:nvPicPr>
          <p:cNvPr descr="https://sun9-51.userapi.com/impg/CyxnaX0rfZEmiaNNPhDwU5k9DtXN4TUxlE2ccQ/ZyFYPDhYuNk.jpg?size=1918x1920&amp;quality=95&amp;sign=6fb752ac9d805aa7ce4e5f38d6517492&amp;type=album" id="193" name="Google Shape;1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062" y="908050"/>
            <a:ext cx="2786062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39.userapi.com/impg/omOfQkNro3yUtRTpko4wZeWnaiBTkpmF4W0PvQ/u1Q4UrCQzSU.jpg?size=1440x1919&amp;quality=95&amp;sign=7aada532af4b24280f9433ffc23f4d33&amp;type=album" id="194" name="Google Shape;19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500" y="1143000"/>
            <a:ext cx="2428875" cy="3500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7.userapi.com/impg/DcmDQRLjSJetYjjo3KBWoy9EX4Jnfb_LuzuOVQ/BZh_Zb1sxaI.jpg?size=2560x1920&amp;quality=95&amp;sign=2be74212ba37217f107108916c3eeaf6&amp;type=album" id="195" name="Google Shape;19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9250" y="3929062"/>
            <a:ext cx="3500437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48.userapi.com/impg/PIpvkoRn87pjDXQTBG4YGtvuLthKrAfTVoN8zw/145ULquRsSM.jpg?size=1620x2160&amp;quality=95&amp;sign=a2c2e751072d1aec55431c902452de18&amp;type=album" id="196" name="Google Shape;19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875" y="3643312"/>
            <a:ext cx="2536825" cy="304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un9-56.userapi.com/impg/wotaUVwCqpYFLuv7pnKpzFYBH3RMRaQhLkX5eQ/FeuVkM1msA0.jpg?size=1620x2160&amp;quality=95&amp;sign=0aaa6b5b7edcfc0aa53b1d6dcd7c502d&amp;type=album"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354137"/>
            <a:ext cx="2573337" cy="34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Наши волонтёры.</a:t>
            </a:r>
            <a:endParaRPr b="1" i="0" sz="4100" u="none" cap="none" strike="noStrike">
              <a:solidFill>
                <a:schemeClr val="lt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https://sun9-24.userapi.com/impg/Q3rYLpLmBVKN0q4txdSZ0h98FEdv8WmjHfJZpA/ScvPUJ14PZc.jpg?size=1620x2160&amp;quality=95&amp;sign=b1900c14cba4408b4d31351b30d79dfe&amp;type=album" id="203" name="Google Shape;2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75" y="1857375"/>
            <a:ext cx="2965450" cy="3954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5.userapi.com/impg/kWYlkP6tnfMLYCg_RsgTNIJfVUwKUNXt-7VuRw/103aagp9334.jpg?size=1620x2160&amp;quality=95&amp;sign=47c06126dbcfd9a2e17d88f5ae3baff2&amp;type=album" id="204" name="Google Shape;20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0925" y="2643187"/>
            <a:ext cx="3013075" cy="401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un9-31.userapi.com/impg/vNUEMCBNL-EXxVTEKXAtGx7CqtApRF302Urf_w/8VzeSAzWCZ0.jpg?size=2560x1920&amp;quality=95&amp;sign=f66bb107717052c117c9a777ad0efbc2&amp;type=album" id="209" name="Google Shape;2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571500"/>
            <a:ext cx="2998787" cy="2249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4.userapi.com/impg/HfdLDv_E7k1Id2SRTKqtkc_PVAhFmKCXnP0aGQ/SsfgfGfATto.jpg?size=2560x1920&amp;quality=95&amp;sign=d2b3c64b79516adee9fb469c7be657bd&amp;type=album" id="210" name="Google Shape;2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125" y="4071937"/>
            <a:ext cx="3419475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4.userapi.com/impg/-BWRSMaRzxxdyS9xZXVdF9lQUFyW67CALfjwyw/LtliSHxirag.jpg?size=1920x1560&amp;quality=95&amp;sign=66f91d55b2308b35f6768c11770c79a9&amp;type=album" id="211" name="Google Shape;21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187" y="714375"/>
            <a:ext cx="3854450" cy="3132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8.userapi.com/impg/69RFyU36sw8KIxu5ZiDdSkLrycDoqufg-vaWlw/4TE8XojS0ZA.jpg?size=2560x1920&amp;quality=95&amp;sign=a1629b44d81404b09cf9a9aa3eee4da5&amp;type=album" id="212" name="Google Shape;21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214687"/>
            <a:ext cx="3667125" cy="275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ucida Sans"/>
              <a:buNone/>
            </a:pPr>
            <a:r>
              <a:rPr b="1" i="0" lang="ru-RU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Плетение маскировочных сетей.</a:t>
            </a:r>
            <a:endParaRPr b="1" i="0" sz="4100" u="none" cap="none" strike="noStrike">
              <a:solidFill>
                <a:schemeClr val="lt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https://sun9-1.userapi.com/impg/sJvzgjF5vJEtyDkNJkHkeivVhnwWw8k4DCzI-g/cK9dAaSjI4Y.jpg?size=1620x2160&amp;quality=95&amp;sign=0fcc9bd890be0f2d6cabe9b2441e777d&amp;type=album" id="218" name="Google Shape;2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500187"/>
            <a:ext cx="2132012" cy="284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17.userapi.com/impg/ARkDCHDcOV_ld0CaCvN0j_Mr67GxZ5KR6lOZfg/rfeZxTfOHHI.jpg?size=1620x2160&amp;quality=95&amp;sign=08b4b7880a52e0eacaee43a87a49413f&amp;type=album" id="219" name="Google Shape;2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4625" y="2500312"/>
            <a:ext cx="2549525" cy="339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9.userapi.com/impg/KTSMpI2JgtL30V9wk8K96sWeYfu_JTiaNNjImQ/7YOuLKyEV8U.jpg?size=2560x1920&amp;quality=95&amp;sign=87ca7679bee6b9de1ae3c99ae856f2a2&amp;type=album" id="220" name="Google Shape;22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25" y="4500562"/>
            <a:ext cx="2876550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9.userapi.com/impg/Mj-uQkUQSL5dYMjD-1GybXJDGHl-TmH8ZK8qzA/p2iWDFk0hJE.jpg?size=2560x1920&amp;quality=95&amp;sign=d29b3aafbceaa9e8e8db05b7dacd3a60&amp;type=album" id="221" name="Google Shape;22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6437" y="1857375"/>
            <a:ext cx="2900362" cy="22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un9-33.userapi.com/impg/UeGuid7lP2S615jRSQB5PNPY6deGT0DUwDFlBA/8UMXm9KDwwk.jpg?size=1920x1438&amp;quality=95&amp;sign=7607b5455aed07978d4eeab447a134b7&amp;type=album"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500187"/>
            <a:ext cx="3071812" cy="228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55.userapi.com/impg/Ev7u4y1AxlVgeaW0i1v6mboeuEsAYJgPFh7KtQ/hIOYs_lJ8cI.jpg?size=2560x1920&amp;quality=95&amp;sign=0ef0706a44219ebfe5d8680da79ff3f2&amp;type=album" id="227" name="Google Shape;2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687" y="1857375"/>
            <a:ext cx="2905125" cy="2179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.userapi.com/impg/R-8-ParcL3fAgQhN0m20jMWT2kKM5nsd100LTQ/_fgBUY4f3uY.jpg?size=1620x2160&amp;quality=95&amp;sign=8bf4a8fcad403f54cafc1bbe079c89a2&amp;type=album" id="228" name="Google Shape;22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5125" y="4000500"/>
            <a:ext cx="2284412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2.userapi.com/impg/e77W9l84T1b6caAnLErxdF95zpsb9qF56kVhEg/KcuZHXnFiEY.jpg?size=1620x2160&amp;quality=95&amp;sign=c69468d2fe2dc580987641fadbb6a3f2&amp;type=album" id="229" name="Google Shape;22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29062" y="4572000"/>
            <a:ext cx="2643187" cy="2036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2.userapi.com/impg/1Pm5vgfzXBoyFhOM0nb3wNugENs8ZzbRuk4rbw/2lW_y_0Ot9A.jpg?size=1620x2160&amp;quality=95&amp;sign=fc8a6d3a2366e7274218e71a0c4e612b&amp;type=album" id="230" name="Google Shape;23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72250" y="928687"/>
            <a:ext cx="2232025" cy="2760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0.userapi.com/impg/6xNGy7vxpmk4wNbZQguijzGfckzQclEki0_2gA/Vskn_DqtNDk.jpg?size=1920x1438&amp;quality=95&amp;sign=c373da28b424c5e7cec0c59ab1e192dc&amp;type=album" id="231" name="Google Shape;23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875" y="4071937"/>
            <a:ext cx="3633787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ru-RU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Пошив белья.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446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xmlns:r="http://schemas.openxmlformats.org/officeDocument/2006/relationships" name="3_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2020-12-01T14:09:35Z</dcterms:created>
  <dc:creator>Пользователь</dc:creator>
</cp:coreProperties>
</file>