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2" r:id="rId3"/>
    <p:sldId id="320" r:id="rId4"/>
    <p:sldId id="309" r:id="rId5"/>
    <p:sldId id="301" r:id="rId6"/>
    <p:sldId id="319" r:id="rId7"/>
    <p:sldId id="312" r:id="rId8"/>
    <p:sldId id="313" r:id="rId9"/>
    <p:sldId id="321" r:id="rId10"/>
    <p:sldId id="31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4" autoAdjust="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lIns="288000" rtlCol="0"/>
        <a:lstStyle/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4 года </a:t>
          </a:r>
        </a:p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Опыта работы 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r>
            <a:rPr lang="ru-RU" baseline="0" noProof="0">
              <a:latin typeface="Calibri" panose="020F0502020204030204" pitchFamily="34" charset="0"/>
            </a:rPr>
            <a:t>1</a:t>
          </a:r>
          <a:endParaRPr lang="ru-RU" baseline="0" noProof="0" dirty="0">
            <a:latin typeface="Calibri" panose="020F0502020204030204" pitchFamily="34" charset="0"/>
          </a:endParaRPr>
        </a:p>
      </dgm:t>
    </dgm:pt>
    <dgm:pt modelId="{F05611F0-8256-4954-B6CB-ED6B4F2DD397}">
      <dgm:prSet custT="1"/>
      <dgm:spPr/>
      <dgm:t>
        <a:bodyPr lIns="288000" rtlCol="0"/>
        <a:lstStyle/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350 семей</a:t>
          </a:r>
        </a:p>
        <a:p>
          <a:pPr rtl="0"/>
          <a:r>
            <a:rPr lang="ru-RU" sz="1500" baseline="0" noProof="0" dirty="0">
              <a:latin typeface="Calibri" panose="020F0502020204030204" pitchFamily="34" charset="0"/>
            </a:rPr>
            <a:t>Количество подопечных семей воспитывающих от 3 до 15 детей  </a:t>
          </a: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r>
            <a:rPr lang="ru-RU" baseline="0" noProof="0">
              <a:latin typeface="Calibri" panose="020F0502020204030204" pitchFamily="34" charset="0"/>
            </a:rPr>
            <a:t>2</a:t>
          </a:r>
          <a:endParaRPr lang="ru-RU" baseline="0" noProof="0" dirty="0">
            <a:latin typeface="Calibri" panose="020F0502020204030204" pitchFamily="34" charset="0"/>
          </a:endParaRPr>
        </a:p>
      </dgm:t>
    </dgm:pt>
    <dgm:pt modelId="{22625139-F93A-4F3F-A7AA-4923A01AEDF3}">
      <dgm:prSet custT="1"/>
      <dgm:spPr/>
      <dgm:t>
        <a:bodyPr lIns="288000" rtlCol="0"/>
        <a:lstStyle/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 1750 детей</a:t>
          </a:r>
        </a:p>
        <a:p>
          <a:pPr rtl="0"/>
          <a:r>
            <a:rPr lang="ru-RU" sz="1500" baseline="0" noProof="0" dirty="0">
              <a:latin typeface="Calibri" panose="020F0502020204030204" pitchFamily="34" charset="0"/>
            </a:rPr>
            <a:t>Количество детей в возрасте от 0 до 18 лет</a:t>
          </a: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r>
            <a:rPr lang="ru-RU" baseline="0" noProof="0">
              <a:latin typeface="Calibri" panose="020F0502020204030204" pitchFamily="34" charset="0"/>
            </a:rPr>
            <a:t>3</a:t>
          </a:r>
          <a:endParaRPr lang="ru-RU" baseline="0" noProof="0" dirty="0">
            <a:latin typeface="Calibri" panose="020F0502020204030204" pitchFamily="34" charset="0"/>
          </a:endParaRPr>
        </a:p>
      </dgm:t>
    </dgm:pt>
    <dgm:pt modelId="{140952D0-0E1D-4F48-9F16-53581487CFA0}">
      <dgm:prSet custT="1"/>
      <dgm:spPr/>
      <dgm:t>
        <a:bodyPr lIns="288000" rtlCol="0"/>
        <a:lstStyle/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10 волонтеров</a:t>
          </a:r>
        </a:p>
        <a:p>
          <a:pPr rtl="0"/>
          <a:r>
            <a:rPr lang="ru-RU" sz="1500" baseline="0" noProof="0" dirty="0">
              <a:latin typeface="Calibri" panose="020F0502020204030204" pitchFamily="34" charset="0"/>
            </a:rPr>
            <a:t>Команда замотивированных, ответственных, креативных, активных людей</a:t>
          </a:r>
        </a:p>
      </dgm:t>
    </dgm:pt>
    <dgm:pt modelId="{790C446F-6917-41E7-BE01-7AFE2676D505}" type="parTrans" cxnId="{B07163E8-ADEC-492A-8F07-7E5786AB23AE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/>
        <a:p>
          <a:pPr rtl="0"/>
          <a:r>
            <a:rPr lang="ru-RU" baseline="0" noProof="0">
              <a:latin typeface="Calibri" panose="020F0502020204030204" pitchFamily="34" charset="0"/>
            </a:rPr>
            <a:t>4</a:t>
          </a:r>
          <a:endParaRPr lang="ru-RU" baseline="0" noProof="0" dirty="0">
            <a:latin typeface="Calibri" panose="020F0502020204030204" pitchFamily="34" charset="0"/>
          </a:endParaRPr>
        </a:p>
      </dgm:t>
    </dgm:pt>
    <dgm:pt modelId="{C2F8C7F7-44C4-414A-BCCD-56E91DD0A777}">
      <dgm:prSet custT="1"/>
      <dgm:spPr/>
      <dgm:t>
        <a:bodyPr lIns="288000" rtlCol="0"/>
        <a:lstStyle/>
        <a:p>
          <a:pPr rtl="0"/>
          <a:r>
            <a:rPr lang="ru-RU" sz="20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10 проектов</a:t>
          </a:r>
        </a:p>
        <a:p>
          <a:pPr rtl="0"/>
          <a:r>
            <a:rPr lang="ru-RU" sz="1500" baseline="0" noProof="0" dirty="0">
              <a:latin typeface="Calibri" panose="020F0502020204030204" pitchFamily="34" charset="0"/>
            </a:rPr>
            <a:t>Реализованных проектов </a:t>
          </a:r>
        </a:p>
      </dgm:t>
    </dgm:pt>
    <dgm:pt modelId="{E6C6DF88-9436-40D7-BA84-18FE896A6151}" type="parTrans" cxnId="{14D43B81-F92D-4CD8-9D1E-78CBF092C750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/>
        <a:p>
          <a:pPr rtl="0"/>
          <a:r>
            <a:rPr lang="ru-RU" baseline="0" noProof="0">
              <a:latin typeface="Calibri" panose="020F0502020204030204" pitchFamily="34" charset="0"/>
            </a:rPr>
            <a:t>5</a:t>
          </a:r>
          <a:endParaRPr lang="ru-RU" baseline="0" noProof="0" dirty="0">
            <a:latin typeface="Calibri" panose="020F0502020204030204" pitchFamily="34" charset="0"/>
          </a:endParaRP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 rtlCol="0"/>
        <a:lstStyle/>
        <a:p>
          <a:pPr algn="ctr" rtl="0"/>
          <a:r>
            <a:rPr lang="ru-RU" sz="2000" baseline="0" noProof="0" dirty="0">
              <a:latin typeface="Calibri" panose="020F0502020204030204" pitchFamily="34" charset="0"/>
            </a:rPr>
            <a:t>Адресная, финансовая помощь</a:t>
          </a:r>
        </a:p>
      </dgm:t>
    </dgm:pt>
    <dgm:pt modelId="{E459F664-A62C-4466-90D1-14D94F7456F9}" type="parTrans" cxnId="{D7BBB8C6-B60F-4050-B5C1-3F3A86AF4294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29667D30-8073-4626-A65C-0442C9DA4455}" type="sibTrans" cxnId="{D7BBB8C6-B60F-4050-B5C1-3F3A86AF4294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4786322A-3DB1-4B13-A039-9C2B4BD33902}">
      <dgm:prSet phldrT="[Text]" custT="1"/>
      <dgm:spPr/>
      <dgm:t>
        <a:bodyPr rtlCol="0"/>
        <a:lstStyle/>
        <a:p>
          <a:pPr algn="ctr" rtl="0"/>
          <a:r>
            <a:rPr lang="ru-RU" sz="2000" baseline="0" noProof="0" dirty="0">
              <a:latin typeface="Calibri" panose="020F0502020204030204" pitchFamily="34" charset="0"/>
            </a:rPr>
            <a:t>Продовольственная, медицинская, психологическая</a:t>
          </a:r>
        </a:p>
      </dgm:t>
    </dgm:pt>
    <dgm:pt modelId="{4F3F2426-EA56-4F79-A02F-DE7A210D680D}" type="parTrans" cxnId="{07D1F65C-7C41-4EB6-A133-CA7F29791640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7D0A801E-90E9-4D73-A31E-D58F04D3BBF2}" type="sibTrans" cxnId="{07D1F65C-7C41-4EB6-A133-CA7F29791640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5A259F57-B5C4-40C5-939D-A7C21B16FB47}">
      <dgm:prSet phldrT="[Text]" custT="1"/>
      <dgm:spPr/>
      <dgm:t>
        <a:bodyPr rtlCol="0"/>
        <a:lstStyle/>
        <a:p>
          <a:pPr algn="ctr" rtl="0"/>
          <a:r>
            <a:rPr lang="ru-RU" sz="2000" baseline="0" noProof="0" dirty="0">
              <a:latin typeface="Calibri" panose="020F0502020204030204" pitchFamily="34" charset="0"/>
            </a:rPr>
            <a:t>Организация досуга, спорта, обучение</a:t>
          </a:r>
        </a:p>
      </dgm:t>
    </dgm:pt>
    <dgm:pt modelId="{E359194E-724D-4C60-BA35-9B441D11C55E}" type="parTrans" cxnId="{7865863E-1BC2-47AE-BBFB-F40F27A905AE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57311651-50BE-4613-AB4F-1C634C257620}" type="sibTrans" cxnId="{7865863E-1BC2-47AE-BBFB-F40F27A905AE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1682D-D380-46E3-A91A-18838A7DF1E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4B6B7787-D76E-4F78-8FA9-31BCD6E10BB7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 rtlCol="0"/>
        <a:lstStyle/>
        <a:p>
          <a:pPr rtl="0"/>
          <a:r>
            <a:rPr lang="ru-RU" sz="2000" dirty="0"/>
            <a:t>Активные, креативные, позитивные</a:t>
          </a:r>
          <a:endParaRPr lang="ru-RU" sz="20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</a:endParaRPr>
        </a:p>
      </dgm:t>
    </dgm:pt>
    <dgm:pt modelId="{C1B77C00-FD9A-44DF-9391-D30E6E08AEFF}" type="parTrans" cxnId="{02837B09-CF5A-43E3-B177-8DC69E8EBB48}">
      <dgm:prSet/>
      <dgm:spPr/>
      <dgm:t>
        <a:bodyPr rtlCol="0"/>
        <a:lstStyle/>
        <a:p>
          <a:pPr rtl="0"/>
          <a:endParaRPr lang="ru-RU" sz="1600" baseline="0" noProof="0" dirty="0">
            <a:latin typeface="Calibri" panose="020F0502020204030204" pitchFamily="34" charset="0"/>
          </a:endParaRPr>
        </a:p>
      </dgm:t>
    </dgm:pt>
    <dgm:pt modelId="{089D225D-D8C3-4908-B7FF-753A969B2F06}" type="sibTrans" cxnId="{02837B09-CF5A-43E3-B177-8DC69E8EBB48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DB8885A5-B6EB-4F2C-B565-8E471C95E4F5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 rtlCol="0"/>
        <a:lstStyle/>
        <a:p>
          <a:pPr rtl="0"/>
          <a:r>
            <a:rPr lang="ru-RU" sz="2000" kern="1200" cap="none" baseline="0" noProof="0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rPr>
            <a:t>Считаем, что нет не решаемых задач</a:t>
          </a:r>
        </a:p>
      </dgm:t>
    </dgm:pt>
    <dgm:pt modelId="{FED07ECD-87E1-46C6-A685-6F11ED1B0244}" type="parTrans" cxnId="{4D99F7B9-41E4-43B6-9849-65F201B581BC}">
      <dgm:prSet/>
      <dgm:spPr/>
      <dgm:t>
        <a:bodyPr rtlCol="0"/>
        <a:lstStyle/>
        <a:p>
          <a:pPr rtl="0"/>
          <a:endParaRPr lang="ru-RU" sz="1600" baseline="0" noProof="0" dirty="0">
            <a:latin typeface="Calibri" panose="020F0502020204030204" pitchFamily="34" charset="0"/>
          </a:endParaRPr>
        </a:p>
      </dgm:t>
    </dgm:pt>
    <dgm:pt modelId="{BF1C2B1D-3AC4-44C3-A217-E66F0BB7BD1D}" type="sibTrans" cxnId="{4D99F7B9-41E4-43B6-9849-65F201B581BC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A330F3E4-0F28-47F6-A166-065B053DFF88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 rtlCol="0"/>
        <a:lstStyle/>
        <a:p>
          <a:pPr rtl="0"/>
          <a:r>
            <a:rPr lang="ru-RU" sz="2000" b="1" kern="1200" cap="none" baseline="0" noProof="0" dirty="0">
              <a:latin typeface="Calibri" panose="020F0502020204030204" pitchFamily="34" charset="0"/>
              <a:ea typeface="+mn-ea"/>
              <a:cs typeface="+mn-cs"/>
            </a:rPr>
            <a:t>Команда – может ВСЕ !</a:t>
          </a:r>
          <a:endParaRPr lang="ru-RU" sz="2000" kern="12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</a:endParaRPr>
        </a:p>
      </dgm:t>
    </dgm:pt>
    <dgm:pt modelId="{E0E81ADC-9F66-42B7-8252-2CCA0A27FACE}" type="parTrans" cxnId="{C0EB1D88-6446-47E4-99CE-F5F417CC52F5}">
      <dgm:prSet/>
      <dgm:spPr/>
      <dgm:t>
        <a:bodyPr rtlCol="0"/>
        <a:lstStyle/>
        <a:p>
          <a:pPr rtl="0"/>
          <a:endParaRPr lang="ru-RU" sz="1600" baseline="0" noProof="0" dirty="0">
            <a:latin typeface="Calibri" panose="020F0502020204030204" pitchFamily="34" charset="0"/>
          </a:endParaRPr>
        </a:p>
      </dgm:t>
    </dgm:pt>
    <dgm:pt modelId="{710C2E77-9EE7-453A-8E8B-70CC8531FA08}" type="sibTrans" cxnId="{C0EB1D88-6446-47E4-99CE-F5F417CC52F5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F77E5DBE-809B-4934-AEFC-E0CF82680850}">
      <dgm:prSet custT="1"/>
      <dgm:spPr>
        <a:solidFill>
          <a:schemeClr val="accent1">
            <a:lumMod val="75000"/>
          </a:schemeClr>
        </a:solidFill>
      </dgm:spPr>
      <dgm:t>
        <a:bodyPr lIns="144000" rtlCol="0"/>
        <a:lstStyle/>
        <a:p>
          <a:pPr rtl="0"/>
          <a:r>
            <a:rPr lang="ru-RU" sz="1800" kern="1200" cap="none" baseline="0" noProof="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Профессионалы в мире финансов, медицины, спорта, производства, творчества, менеджмента</a:t>
          </a:r>
        </a:p>
      </dgm:t>
    </dgm:pt>
    <dgm:pt modelId="{3FADD6D9-423C-49AC-891C-2ED5C18466D9}" type="parTrans" cxnId="{5893D7E6-1DA4-42D2-8FDC-2ED6EFC30D47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49C18DBA-CD31-49D2-AC8F-C4C215BFFCBE}" type="sibTrans" cxnId="{5893D7E6-1DA4-42D2-8FDC-2ED6EFC30D47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68F5FA87-9D83-4938-8135-12906406FB54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 rtlCol="0"/>
        <a:lstStyle/>
        <a:p>
          <a:pPr marL="0" lvl="0" indent="0" defTabSz="711200" rtl="0"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Дружные, выносливые, ответственные</a:t>
          </a:r>
          <a:endParaRPr lang="ru-RU" sz="2000" kern="12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982533C-AFAF-4B88-8C9D-63D15C4DEB57}" type="parTrans" cxnId="{B5FDB712-A026-4671-B94B-4C87ADEAF62E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424DD966-F307-4829-96C2-239A84AC0F46}" type="sibTrans" cxnId="{B5FDB712-A026-4671-B94B-4C87ADEAF62E}">
      <dgm:prSet/>
      <dgm:spPr/>
      <dgm:t>
        <a:bodyPr rtlCol="0"/>
        <a:lstStyle/>
        <a:p>
          <a:pPr rtl="0"/>
          <a:endParaRPr lang="ru-RU" baseline="0" noProof="0" dirty="0">
            <a:latin typeface="Calibri" panose="020F0502020204030204" pitchFamily="34" charset="0"/>
          </a:endParaRPr>
        </a:p>
      </dgm:t>
    </dgm:pt>
    <dgm:pt modelId="{6D207D14-66B7-42A2-A6A3-64AB05FAADCE}" type="pres">
      <dgm:prSet presAssocID="{4521682D-D380-46E3-A91A-18838A7DF1E3}" presName="linear" presStyleCnt="0">
        <dgm:presLayoutVars>
          <dgm:animLvl val="lvl"/>
          <dgm:resizeHandles val="exact"/>
        </dgm:presLayoutVars>
      </dgm:prSet>
      <dgm:spPr/>
    </dgm:pt>
    <dgm:pt modelId="{B09651CA-6082-4653-AB70-933BB1235F97}" type="pres">
      <dgm:prSet presAssocID="{4B6B7787-D76E-4F78-8FA9-31BCD6E10BB7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25CCB83-139F-4C3E-BB50-1AAB056F816E}" type="pres">
      <dgm:prSet presAssocID="{089D225D-D8C3-4908-B7FF-753A969B2F06}" presName="spacer" presStyleCnt="0"/>
      <dgm:spPr/>
    </dgm:pt>
    <dgm:pt modelId="{14242B1F-D9B5-48D7-B880-6ADD69BA03A8}" type="pres">
      <dgm:prSet presAssocID="{F77E5DBE-809B-4934-AEFC-E0CF82680850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68EFC29-8A99-437A-8E5B-E8590CA2C101}" type="pres">
      <dgm:prSet presAssocID="{49C18DBA-CD31-49D2-AC8F-C4C215BFFCBE}" presName="spacer" presStyleCnt="0"/>
      <dgm:spPr/>
    </dgm:pt>
    <dgm:pt modelId="{14C74C61-1CDB-4754-9DB7-BD125709153E}" type="pres">
      <dgm:prSet presAssocID="{68F5FA87-9D83-4938-8135-12906406FB54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1080CE5-D987-459C-95B7-886EF3881AB0}" type="pres">
      <dgm:prSet presAssocID="{424DD966-F307-4829-96C2-239A84AC0F46}" presName="spacer" presStyleCnt="0"/>
      <dgm:spPr/>
    </dgm:pt>
    <dgm:pt modelId="{49C89894-5EBE-471A-A468-46210B8B996A}" type="pres">
      <dgm:prSet presAssocID="{DB8885A5-B6EB-4F2C-B565-8E471C95E4F5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8EBDE82-67EA-4DEA-BA6A-97760560F4BC}" type="pres">
      <dgm:prSet presAssocID="{BF1C2B1D-3AC4-44C3-A217-E66F0BB7BD1D}" presName="spacer" presStyleCnt="0"/>
      <dgm:spPr/>
    </dgm:pt>
    <dgm:pt modelId="{F3432693-EA90-45F0-A9D1-07C9BF3C7ACB}" type="pres">
      <dgm:prSet presAssocID="{A330F3E4-0F28-47F6-A166-065B053DFF88}" presName="parentText" presStyleLbl="node1" presStyleIdx="4" presStyleCnt="5" custLinFactY="-3868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02837B09-CF5A-43E3-B177-8DC69E8EBB48}" srcId="{4521682D-D380-46E3-A91A-18838A7DF1E3}" destId="{4B6B7787-D76E-4F78-8FA9-31BCD6E10BB7}" srcOrd="0" destOrd="0" parTransId="{C1B77C00-FD9A-44DF-9391-D30E6E08AEFF}" sibTransId="{089D225D-D8C3-4908-B7FF-753A969B2F06}"/>
    <dgm:cxn modelId="{B5FDB712-A026-4671-B94B-4C87ADEAF62E}" srcId="{4521682D-D380-46E3-A91A-18838A7DF1E3}" destId="{68F5FA87-9D83-4938-8135-12906406FB54}" srcOrd="2" destOrd="0" parTransId="{1982533C-AFAF-4B88-8C9D-63D15C4DEB57}" sibTransId="{424DD966-F307-4829-96C2-239A84AC0F46}"/>
    <dgm:cxn modelId="{F3597130-708F-4560-9E66-21B1D756096B}" type="presOf" srcId="{68F5FA87-9D83-4938-8135-12906406FB54}" destId="{14C74C61-1CDB-4754-9DB7-BD125709153E}" srcOrd="0" destOrd="0" presId="urn:microsoft.com/office/officeart/2005/8/layout/vList2"/>
    <dgm:cxn modelId="{1CC0E55B-A131-462D-90B2-C929BDB1A8A2}" type="presOf" srcId="{DB8885A5-B6EB-4F2C-B565-8E471C95E4F5}" destId="{49C89894-5EBE-471A-A468-46210B8B996A}" srcOrd="0" destOrd="0" presId="urn:microsoft.com/office/officeart/2005/8/layout/vList2"/>
    <dgm:cxn modelId="{ABC4BF73-4323-4885-B732-EA7E8D41BAF4}" type="presOf" srcId="{F77E5DBE-809B-4934-AEFC-E0CF82680850}" destId="{14242B1F-D9B5-48D7-B880-6ADD69BA03A8}" srcOrd="0" destOrd="0" presId="urn:microsoft.com/office/officeart/2005/8/layout/vList2"/>
    <dgm:cxn modelId="{C0EB1D88-6446-47E4-99CE-F5F417CC52F5}" srcId="{4521682D-D380-46E3-A91A-18838A7DF1E3}" destId="{A330F3E4-0F28-47F6-A166-065B053DFF88}" srcOrd="4" destOrd="0" parTransId="{E0E81ADC-9F66-42B7-8252-2CCA0A27FACE}" sibTransId="{710C2E77-9EE7-453A-8E8B-70CC8531FA08}"/>
    <dgm:cxn modelId="{E2B5D69F-D9D2-416D-94E3-CF16021898D0}" type="presOf" srcId="{4521682D-D380-46E3-A91A-18838A7DF1E3}" destId="{6D207D14-66B7-42A2-A6A3-64AB05FAADCE}" srcOrd="0" destOrd="0" presId="urn:microsoft.com/office/officeart/2005/8/layout/vList2"/>
    <dgm:cxn modelId="{4D99F7B9-41E4-43B6-9849-65F201B581BC}" srcId="{4521682D-D380-46E3-A91A-18838A7DF1E3}" destId="{DB8885A5-B6EB-4F2C-B565-8E471C95E4F5}" srcOrd="3" destOrd="0" parTransId="{FED07ECD-87E1-46C6-A685-6F11ED1B0244}" sibTransId="{BF1C2B1D-3AC4-44C3-A217-E66F0BB7BD1D}"/>
    <dgm:cxn modelId="{E80701C2-6539-463A-A151-C31C5428D761}" type="presOf" srcId="{A330F3E4-0F28-47F6-A166-065B053DFF88}" destId="{F3432693-EA90-45F0-A9D1-07C9BF3C7ACB}" srcOrd="0" destOrd="0" presId="urn:microsoft.com/office/officeart/2005/8/layout/vList2"/>
    <dgm:cxn modelId="{32EC64DD-682C-4BEF-85BA-D7D979E71F4E}" type="presOf" srcId="{4B6B7787-D76E-4F78-8FA9-31BCD6E10BB7}" destId="{B09651CA-6082-4653-AB70-933BB1235F97}" srcOrd="0" destOrd="0" presId="urn:microsoft.com/office/officeart/2005/8/layout/vList2"/>
    <dgm:cxn modelId="{5893D7E6-1DA4-42D2-8FDC-2ED6EFC30D47}" srcId="{4521682D-D380-46E3-A91A-18838A7DF1E3}" destId="{F77E5DBE-809B-4934-AEFC-E0CF82680850}" srcOrd="1" destOrd="0" parTransId="{3FADD6D9-423C-49AC-891C-2ED5C18466D9}" sibTransId="{49C18DBA-CD31-49D2-AC8F-C4C215BFFCBE}"/>
    <dgm:cxn modelId="{CF2AF8A6-7CFE-40B1-8B2A-CEF52463EA16}" type="presParOf" srcId="{6D207D14-66B7-42A2-A6A3-64AB05FAADCE}" destId="{B09651CA-6082-4653-AB70-933BB1235F97}" srcOrd="0" destOrd="0" presId="urn:microsoft.com/office/officeart/2005/8/layout/vList2"/>
    <dgm:cxn modelId="{8A6AFBDC-F2CD-4B8E-836A-2D1352192C08}" type="presParOf" srcId="{6D207D14-66B7-42A2-A6A3-64AB05FAADCE}" destId="{625CCB83-139F-4C3E-BB50-1AAB056F816E}" srcOrd="1" destOrd="0" presId="urn:microsoft.com/office/officeart/2005/8/layout/vList2"/>
    <dgm:cxn modelId="{E7DE2EFF-CB34-45C3-8435-F50E70742497}" type="presParOf" srcId="{6D207D14-66B7-42A2-A6A3-64AB05FAADCE}" destId="{14242B1F-D9B5-48D7-B880-6ADD69BA03A8}" srcOrd="2" destOrd="0" presId="urn:microsoft.com/office/officeart/2005/8/layout/vList2"/>
    <dgm:cxn modelId="{3F16EB53-3C12-4AA8-B624-E7DD0A727E14}" type="presParOf" srcId="{6D207D14-66B7-42A2-A6A3-64AB05FAADCE}" destId="{868EFC29-8A99-437A-8E5B-E8590CA2C101}" srcOrd="3" destOrd="0" presId="urn:microsoft.com/office/officeart/2005/8/layout/vList2"/>
    <dgm:cxn modelId="{3C5A7FDD-0B81-4386-9DE5-81E9E62CDFAC}" type="presParOf" srcId="{6D207D14-66B7-42A2-A6A3-64AB05FAADCE}" destId="{14C74C61-1CDB-4754-9DB7-BD125709153E}" srcOrd="4" destOrd="0" presId="urn:microsoft.com/office/officeart/2005/8/layout/vList2"/>
    <dgm:cxn modelId="{F4ABDF0F-5B28-466C-8912-B65F0087A4A1}" type="presParOf" srcId="{6D207D14-66B7-42A2-A6A3-64AB05FAADCE}" destId="{11080CE5-D987-459C-95B7-886EF3881AB0}" srcOrd="5" destOrd="0" presId="urn:microsoft.com/office/officeart/2005/8/layout/vList2"/>
    <dgm:cxn modelId="{F027BA3F-8226-4401-8E92-6DDA4C3DE181}" type="presParOf" srcId="{6D207D14-66B7-42A2-A6A3-64AB05FAADCE}" destId="{49C89894-5EBE-471A-A468-46210B8B996A}" srcOrd="6" destOrd="0" presId="urn:microsoft.com/office/officeart/2005/8/layout/vList2"/>
    <dgm:cxn modelId="{6A78EBC1-FC5A-4BDA-8CE9-1D97CFE4273F}" type="presParOf" srcId="{6D207D14-66B7-42A2-A6A3-64AB05FAADCE}" destId="{48EBDE82-67EA-4DEA-BA6A-97760560F4BC}" srcOrd="7" destOrd="0" presId="urn:microsoft.com/office/officeart/2005/8/layout/vList2"/>
    <dgm:cxn modelId="{15DB1653-EEEC-4908-AF72-0B6591E8A65D}" type="presParOf" srcId="{6D207D14-66B7-42A2-A6A3-64AB05FAADCE}" destId="{F3432693-EA90-45F0-A9D1-07C9BF3C7A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BF0E8-C1E1-4A96-B054-FB4885BB77E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7A510-A6D0-4359-97A4-D63463846EF6}">
      <dgm:prSet phldrT="[Текст]" custT="1"/>
      <dgm:spPr/>
      <dgm:t>
        <a:bodyPr/>
        <a:lstStyle/>
        <a:p>
          <a:r>
            <a:rPr lang="ru-RU" sz="1600" dirty="0"/>
            <a:t>Развитие новых проектов    </a:t>
          </a:r>
        </a:p>
      </dgm:t>
    </dgm:pt>
    <dgm:pt modelId="{C9401C04-6453-4BD8-8DDD-83543377A6A3}" type="parTrans" cxnId="{A44A8791-4F90-406A-A1E1-4ECEF9CDD6EA}">
      <dgm:prSet/>
      <dgm:spPr/>
      <dgm:t>
        <a:bodyPr/>
        <a:lstStyle/>
        <a:p>
          <a:endParaRPr lang="ru-RU"/>
        </a:p>
      </dgm:t>
    </dgm:pt>
    <dgm:pt modelId="{44BE2492-1D97-4751-BAC1-3BF73A6ED7F9}" type="sibTrans" cxnId="{A44A8791-4F90-406A-A1E1-4ECEF9CDD6EA}">
      <dgm:prSet/>
      <dgm:spPr/>
      <dgm:t>
        <a:bodyPr/>
        <a:lstStyle/>
        <a:p>
          <a:endParaRPr lang="ru-RU"/>
        </a:p>
      </dgm:t>
    </dgm:pt>
    <dgm:pt modelId="{93A016FE-7584-4C7E-B251-4775304A9970}">
      <dgm:prSet phldrT="[Текст]" custT="1"/>
      <dgm:spPr/>
      <dgm:t>
        <a:bodyPr/>
        <a:lstStyle/>
        <a:p>
          <a:r>
            <a:rPr lang="ru-RU" sz="1600" dirty="0"/>
            <a:t>Запуск «Школы волонтеров»</a:t>
          </a:r>
        </a:p>
      </dgm:t>
    </dgm:pt>
    <dgm:pt modelId="{BF70BA4A-21C6-4305-8675-92C1DDC2512F}" type="parTrans" cxnId="{0D97D717-969F-4A0A-82D4-054C72426099}">
      <dgm:prSet/>
      <dgm:spPr/>
      <dgm:t>
        <a:bodyPr/>
        <a:lstStyle/>
        <a:p>
          <a:endParaRPr lang="ru-RU"/>
        </a:p>
      </dgm:t>
    </dgm:pt>
    <dgm:pt modelId="{4085BD55-F2F8-4460-971A-ADA0C0C91B11}" type="sibTrans" cxnId="{0D97D717-969F-4A0A-82D4-054C72426099}">
      <dgm:prSet/>
      <dgm:spPr/>
      <dgm:t>
        <a:bodyPr/>
        <a:lstStyle/>
        <a:p>
          <a:endParaRPr lang="ru-RU"/>
        </a:p>
      </dgm:t>
    </dgm:pt>
    <dgm:pt modelId="{33736791-F574-4B8A-9FD2-92D05FF784DD}">
      <dgm:prSet phldrT="[Текст]" custT="1"/>
      <dgm:spPr/>
      <dgm:t>
        <a:bodyPr/>
        <a:lstStyle/>
        <a:p>
          <a:r>
            <a:rPr lang="ru-RU" sz="1600" dirty="0"/>
            <a:t>Открытие коворкинг Центра для родителей и детей</a:t>
          </a:r>
        </a:p>
      </dgm:t>
    </dgm:pt>
    <dgm:pt modelId="{A381ECCB-6C4F-49E2-9203-AA918ABCD913}" type="parTrans" cxnId="{25C0AB25-AA2D-458E-9876-3EF0281387D9}">
      <dgm:prSet/>
      <dgm:spPr/>
      <dgm:t>
        <a:bodyPr/>
        <a:lstStyle/>
        <a:p>
          <a:endParaRPr lang="ru-RU"/>
        </a:p>
      </dgm:t>
    </dgm:pt>
    <dgm:pt modelId="{048D8341-D3D3-4B2D-8D3C-872D93393346}" type="sibTrans" cxnId="{25C0AB25-AA2D-458E-9876-3EF0281387D9}">
      <dgm:prSet/>
      <dgm:spPr/>
      <dgm:t>
        <a:bodyPr/>
        <a:lstStyle/>
        <a:p>
          <a:endParaRPr lang="ru-RU"/>
        </a:p>
      </dgm:t>
    </dgm:pt>
    <dgm:pt modelId="{2EE0D86F-44BE-47D3-B41E-7A109504DC3A}">
      <dgm:prSet phldrT="[Текст]" custT="1"/>
      <dgm:spPr/>
      <dgm:t>
        <a:bodyPr/>
        <a:lstStyle/>
        <a:p>
          <a:r>
            <a:rPr lang="ru-RU" sz="1600" dirty="0"/>
            <a:t>Создание профессионального сообщества</a:t>
          </a:r>
        </a:p>
      </dgm:t>
    </dgm:pt>
    <dgm:pt modelId="{2547A82F-3573-47BC-82A6-D772EF0055CC}" type="parTrans" cxnId="{DA0E47A7-C09F-4EBE-996C-BEB7D6754F98}">
      <dgm:prSet/>
      <dgm:spPr/>
      <dgm:t>
        <a:bodyPr/>
        <a:lstStyle/>
        <a:p>
          <a:endParaRPr lang="ru-RU"/>
        </a:p>
      </dgm:t>
    </dgm:pt>
    <dgm:pt modelId="{D1E31F6D-A077-4181-A4D2-F5776604A387}" type="sibTrans" cxnId="{DA0E47A7-C09F-4EBE-996C-BEB7D6754F98}">
      <dgm:prSet/>
      <dgm:spPr/>
      <dgm:t>
        <a:bodyPr/>
        <a:lstStyle/>
        <a:p>
          <a:endParaRPr lang="ru-RU"/>
        </a:p>
      </dgm:t>
    </dgm:pt>
    <dgm:pt modelId="{A27C1AFD-8791-4719-A6A1-06DF01E69A89}">
      <dgm:prSet phldrT="[Текст]" custT="1"/>
      <dgm:spPr/>
      <dgm:t>
        <a:bodyPr/>
        <a:lstStyle/>
        <a:p>
          <a:r>
            <a:rPr lang="ru-RU" sz="1600" dirty="0"/>
            <a:t>Запуск онлайн программы поддержки родителей</a:t>
          </a:r>
        </a:p>
        <a:p>
          <a:endParaRPr lang="ru-RU" sz="2000" dirty="0"/>
        </a:p>
        <a:p>
          <a:endParaRPr lang="ru-RU" sz="2000" dirty="0"/>
        </a:p>
        <a:p>
          <a:endParaRPr lang="ru-RU" sz="2000" dirty="0"/>
        </a:p>
        <a:p>
          <a:endParaRPr lang="ru-RU" sz="2000" dirty="0"/>
        </a:p>
        <a:p>
          <a:endParaRPr lang="ru-RU" sz="2000" dirty="0"/>
        </a:p>
        <a:p>
          <a:endParaRPr lang="ru-RU" sz="2000" dirty="0"/>
        </a:p>
        <a:p>
          <a:endParaRPr lang="ru-RU" sz="2000" dirty="0"/>
        </a:p>
      </dgm:t>
    </dgm:pt>
    <dgm:pt modelId="{CD021039-09AA-4739-B088-CE06D4C5A894}" type="parTrans" cxnId="{9DDB76DD-9DD0-4B00-93BA-A7BEA9C9B4AD}">
      <dgm:prSet/>
      <dgm:spPr/>
      <dgm:t>
        <a:bodyPr/>
        <a:lstStyle/>
        <a:p>
          <a:endParaRPr lang="ru-RU"/>
        </a:p>
      </dgm:t>
    </dgm:pt>
    <dgm:pt modelId="{5A1CAD9C-4594-4FFE-BC6D-157AC3AA98A5}" type="sibTrans" cxnId="{9DDB76DD-9DD0-4B00-93BA-A7BEA9C9B4AD}">
      <dgm:prSet/>
      <dgm:spPr/>
      <dgm:t>
        <a:bodyPr/>
        <a:lstStyle/>
        <a:p>
          <a:endParaRPr lang="ru-RU"/>
        </a:p>
      </dgm:t>
    </dgm:pt>
    <dgm:pt modelId="{55AC5261-7B53-4D4D-9E23-B0160A4B6C45}" type="pres">
      <dgm:prSet presAssocID="{E34BF0E8-C1E1-4A96-B054-FB4885BB77E1}" presName="rootnode" presStyleCnt="0">
        <dgm:presLayoutVars>
          <dgm:chMax/>
          <dgm:chPref/>
          <dgm:dir/>
          <dgm:animLvl val="lvl"/>
        </dgm:presLayoutVars>
      </dgm:prSet>
      <dgm:spPr/>
    </dgm:pt>
    <dgm:pt modelId="{79321775-AECD-4FCC-AB4E-5A72E60B3F26}" type="pres">
      <dgm:prSet presAssocID="{B1D7A510-A6D0-4359-97A4-D63463846EF6}" presName="composite" presStyleCnt="0"/>
      <dgm:spPr/>
    </dgm:pt>
    <dgm:pt modelId="{F17321AF-0484-4A0C-9E96-BAB47217AC30}" type="pres">
      <dgm:prSet presAssocID="{B1D7A510-A6D0-4359-97A4-D63463846EF6}" presName="LShape" presStyleLbl="alignNode1" presStyleIdx="0" presStyleCnt="9"/>
      <dgm:spPr/>
    </dgm:pt>
    <dgm:pt modelId="{B76CB694-EC3A-44AF-B249-7C293243B739}" type="pres">
      <dgm:prSet presAssocID="{B1D7A510-A6D0-4359-97A4-D63463846EF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907BB88-21B3-4EF9-BF7A-AF7D8E9EA02C}" type="pres">
      <dgm:prSet presAssocID="{B1D7A510-A6D0-4359-97A4-D63463846EF6}" presName="Triangle" presStyleLbl="alignNode1" presStyleIdx="1" presStyleCnt="9"/>
      <dgm:spPr/>
    </dgm:pt>
    <dgm:pt modelId="{B131E1D4-1464-4289-B3E3-ABFA66AAA754}" type="pres">
      <dgm:prSet presAssocID="{44BE2492-1D97-4751-BAC1-3BF73A6ED7F9}" presName="sibTrans" presStyleCnt="0"/>
      <dgm:spPr/>
    </dgm:pt>
    <dgm:pt modelId="{03F92C3B-316B-40FE-B4B0-8E845BEC4D47}" type="pres">
      <dgm:prSet presAssocID="{44BE2492-1D97-4751-BAC1-3BF73A6ED7F9}" presName="space" presStyleCnt="0"/>
      <dgm:spPr/>
    </dgm:pt>
    <dgm:pt modelId="{B5635EFA-1BB8-431E-84B4-1DBE45F9ACD3}" type="pres">
      <dgm:prSet presAssocID="{93A016FE-7584-4C7E-B251-4775304A9970}" presName="composite" presStyleCnt="0"/>
      <dgm:spPr/>
    </dgm:pt>
    <dgm:pt modelId="{5081FD5A-0C36-4750-A7D5-503591EAA2F5}" type="pres">
      <dgm:prSet presAssocID="{93A016FE-7584-4C7E-B251-4775304A9970}" presName="LShape" presStyleLbl="alignNode1" presStyleIdx="2" presStyleCnt="9"/>
      <dgm:spPr/>
    </dgm:pt>
    <dgm:pt modelId="{08309367-6257-4DB4-9300-98B6753A9F6B}" type="pres">
      <dgm:prSet presAssocID="{93A016FE-7584-4C7E-B251-4775304A997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92B92D1-70A0-4F82-B57C-DB47BF299C3C}" type="pres">
      <dgm:prSet presAssocID="{93A016FE-7584-4C7E-B251-4775304A9970}" presName="Triangle" presStyleLbl="alignNode1" presStyleIdx="3" presStyleCnt="9"/>
      <dgm:spPr/>
    </dgm:pt>
    <dgm:pt modelId="{B383C7A5-3EC0-4D45-A986-8A008960616A}" type="pres">
      <dgm:prSet presAssocID="{4085BD55-F2F8-4460-971A-ADA0C0C91B11}" presName="sibTrans" presStyleCnt="0"/>
      <dgm:spPr/>
    </dgm:pt>
    <dgm:pt modelId="{0E619BCE-5978-4DA6-9E50-7D52E85C4283}" type="pres">
      <dgm:prSet presAssocID="{4085BD55-F2F8-4460-971A-ADA0C0C91B11}" presName="space" presStyleCnt="0"/>
      <dgm:spPr/>
    </dgm:pt>
    <dgm:pt modelId="{AB3A3D02-5379-4AD3-81C8-18A795399E77}" type="pres">
      <dgm:prSet presAssocID="{33736791-F574-4B8A-9FD2-92D05FF784DD}" presName="composite" presStyleCnt="0"/>
      <dgm:spPr/>
    </dgm:pt>
    <dgm:pt modelId="{5E014C9B-0242-4DEE-80AD-53A92FDF635C}" type="pres">
      <dgm:prSet presAssocID="{33736791-F574-4B8A-9FD2-92D05FF784DD}" presName="LShape" presStyleLbl="alignNode1" presStyleIdx="4" presStyleCnt="9"/>
      <dgm:spPr/>
    </dgm:pt>
    <dgm:pt modelId="{7EF88F77-BB28-46A2-B6FF-19EF1124E546}" type="pres">
      <dgm:prSet presAssocID="{33736791-F574-4B8A-9FD2-92D05FF784D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89FF527-D3F5-466A-A199-AF0954245C62}" type="pres">
      <dgm:prSet presAssocID="{33736791-F574-4B8A-9FD2-92D05FF784DD}" presName="Triangle" presStyleLbl="alignNode1" presStyleIdx="5" presStyleCnt="9"/>
      <dgm:spPr/>
    </dgm:pt>
    <dgm:pt modelId="{FEFB0A56-977F-4E26-9220-5773FB6959DC}" type="pres">
      <dgm:prSet presAssocID="{048D8341-D3D3-4B2D-8D3C-872D93393346}" presName="sibTrans" presStyleCnt="0"/>
      <dgm:spPr/>
    </dgm:pt>
    <dgm:pt modelId="{766F7BDC-D93E-4D73-99FF-D3C22DF960DB}" type="pres">
      <dgm:prSet presAssocID="{048D8341-D3D3-4B2D-8D3C-872D93393346}" presName="space" presStyleCnt="0"/>
      <dgm:spPr/>
    </dgm:pt>
    <dgm:pt modelId="{1110AD5D-21A7-45D9-B405-CDAA34B10905}" type="pres">
      <dgm:prSet presAssocID="{2EE0D86F-44BE-47D3-B41E-7A109504DC3A}" presName="composite" presStyleCnt="0"/>
      <dgm:spPr/>
    </dgm:pt>
    <dgm:pt modelId="{28F66903-8714-49D6-B74E-D607530CC828}" type="pres">
      <dgm:prSet presAssocID="{2EE0D86F-44BE-47D3-B41E-7A109504DC3A}" presName="LShape" presStyleLbl="alignNode1" presStyleIdx="6" presStyleCnt="9"/>
      <dgm:spPr/>
    </dgm:pt>
    <dgm:pt modelId="{55C4D6F4-B856-4F84-BA62-84CA3F137F95}" type="pres">
      <dgm:prSet presAssocID="{2EE0D86F-44BE-47D3-B41E-7A109504DC3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568A161-5A5F-453B-8EC8-6E7ED7B3F3EA}" type="pres">
      <dgm:prSet presAssocID="{2EE0D86F-44BE-47D3-B41E-7A109504DC3A}" presName="Triangle" presStyleLbl="alignNode1" presStyleIdx="7" presStyleCnt="9"/>
      <dgm:spPr/>
    </dgm:pt>
    <dgm:pt modelId="{70AD095C-AEC5-4C7A-BEEB-09D938787ECA}" type="pres">
      <dgm:prSet presAssocID="{D1E31F6D-A077-4181-A4D2-F5776604A387}" presName="sibTrans" presStyleCnt="0"/>
      <dgm:spPr/>
    </dgm:pt>
    <dgm:pt modelId="{D18B174C-9018-49EE-8F0B-182DD49E88C0}" type="pres">
      <dgm:prSet presAssocID="{D1E31F6D-A077-4181-A4D2-F5776604A387}" presName="space" presStyleCnt="0"/>
      <dgm:spPr/>
    </dgm:pt>
    <dgm:pt modelId="{1A7084DB-BF9E-41BD-9E66-68E6873207D6}" type="pres">
      <dgm:prSet presAssocID="{A27C1AFD-8791-4719-A6A1-06DF01E69A89}" presName="composite" presStyleCnt="0"/>
      <dgm:spPr/>
    </dgm:pt>
    <dgm:pt modelId="{A7A4DCF2-BB05-48C8-BA91-148B33825035}" type="pres">
      <dgm:prSet presAssocID="{A27C1AFD-8791-4719-A6A1-06DF01E69A89}" presName="LShape" presStyleLbl="alignNode1" presStyleIdx="8" presStyleCnt="9"/>
      <dgm:spPr/>
    </dgm:pt>
    <dgm:pt modelId="{017E4F5B-A42E-4B0A-ACCA-F5BB4F9A22E2}" type="pres">
      <dgm:prSet presAssocID="{A27C1AFD-8791-4719-A6A1-06DF01E69A8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D97D717-969F-4A0A-82D4-054C72426099}" srcId="{E34BF0E8-C1E1-4A96-B054-FB4885BB77E1}" destId="{93A016FE-7584-4C7E-B251-4775304A9970}" srcOrd="1" destOrd="0" parTransId="{BF70BA4A-21C6-4305-8675-92C1DDC2512F}" sibTransId="{4085BD55-F2F8-4460-971A-ADA0C0C91B11}"/>
    <dgm:cxn modelId="{25C0AB25-AA2D-458E-9876-3EF0281387D9}" srcId="{E34BF0E8-C1E1-4A96-B054-FB4885BB77E1}" destId="{33736791-F574-4B8A-9FD2-92D05FF784DD}" srcOrd="2" destOrd="0" parTransId="{A381ECCB-6C4F-49E2-9203-AA918ABCD913}" sibTransId="{048D8341-D3D3-4B2D-8D3C-872D93393346}"/>
    <dgm:cxn modelId="{84DD5A45-2E81-4BA9-8ABB-520B214DF64E}" type="presOf" srcId="{B1D7A510-A6D0-4359-97A4-D63463846EF6}" destId="{B76CB694-EC3A-44AF-B249-7C293243B739}" srcOrd="0" destOrd="0" presId="urn:microsoft.com/office/officeart/2009/3/layout/StepUpProcess"/>
    <dgm:cxn modelId="{3A310266-A998-4D5F-B515-BFADB773C739}" type="presOf" srcId="{33736791-F574-4B8A-9FD2-92D05FF784DD}" destId="{7EF88F77-BB28-46A2-B6FF-19EF1124E546}" srcOrd="0" destOrd="0" presId="urn:microsoft.com/office/officeart/2009/3/layout/StepUpProcess"/>
    <dgm:cxn modelId="{A44A8791-4F90-406A-A1E1-4ECEF9CDD6EA}" srcId="{E34BF0E8-C1E1-4A96-B054-FB4885BB77E1}" destId="{B1D7A510-A6D0-4359-97A4-D63463846EF6}" srcOrd="0" destOrd="0" parTransId="{C9401C04-6453-4BD8-8DDD-83543377A6A3}" sibTransId="{44BE2492-1D97-4751-BAC1-3BF73A6ED7F9}"/>
    <dgm:cxn modelId="{DA0E47A7-C09F-4EBE-996C-BEB7D6754F98}" srcId="{E34BF0E8-C1E1-4A96-B054-FB4885BB77E1}" destId="{2EE0D86F-44BE-47D3-B41E-7A109504DC3A}" srcOrd="3" destOrd="0" parTransId="{2547A82F-3573-47BC-82A6-D772EF0055CC}" sibTransId="{D1E31F6D-A077-4181-A4D2-F5776604A387}"/>
    <dgm:cxn modelId="{050E88AE-FBC3-4BEB-B418-449672262A6F}" type="presOf" srcId="{2EE0D86F-44BE-47D3-B41E-7A109504DC3A}" destId="{55C4D6F4-B856-4F84-BA62-84CA3F137F95}" srcOrd="0" destOrd="0" presId="urn:microsoft.com/office/officeart/2009/3/layout/StepUpProcess"/>
    <dgm:cxn modelId="{07E1DBB0-AA21-47FE-A1AF-AC2DDDFE4988}" type="presOf" srcId="{A27C1AFD-8791-4719-A6A1-06DF01E69A89}" destId="{017E4F5B-A42E-4B0A-ACCA-F5BB4F9A22E2}" srcOrd="0" destOrd="0" presId="urn:microsoft.com/office/officeart/2009/3/layout/StepUpProcess"/>
    <dgm:cxn modelId="{050B92BD-CFBC-4CC4-A6A5-1D7E08E24FDE}" type="presOf" srcId="{93A016FE-7584-4C7E-B251-4775304A9970}" destId="{08309367-6257-4DB4-9300-98B6753A9F6B}" srcOrd="0" destOrd="0" presId="urn:microsoft.com/office/officeart/2009/3/layout/StepUpProcess"/>
    <dgm:cxn modelId="{BAA5A8C9-4C32-4AF2-B80E-7B34923E4A72}" type="presOf" srcId="{E34BF0E8-C1E1-4A96-B054-FB4885BB77E1}" destId="{55AC5261-7B53-4D4D-9E23-B0160A4B6C45}" srcOrd="0" destOrd="0" presId="urn:microsoft.com/office/officeart/2009/3/layout/StepUpProcess"/>
    <dgm:cxn modelId="{9DDB76DD-9DD0-4B00-93BA-A7BEA9C9B4AD}" srcId="{E34BF0E8-C1E1-4A96-B054-FB4885BB77E1}" destId="{A27C1AFD-8791-4719-A6A1-06DF01E69A89}" srcOrd="4" destOrd="0" parTransId="{CD021039-09AA-4739-B088-CE06D4C5A894}" sibTransId="{5A1CAD9C-4594-4FFE-BC6D-157AC3AA98A5}"/>
    <dgm:cxn modelId="{B8B037E6-B6A4-4BD3-A84A-39597F3BB7B7}" type="presParOf" srcId="{55AC5261-7B53-4D4D-9E23-B0160A4B6C45}" destId="{79321775-AECD-4FCC-AB4E-5A72E60B3F26}" srcOrd="0" destOrd="0" presId="urn:microsoft.com/office/officeart/2009/3/layout/StepUpProcess"/>
    <dgm:cxn modelId="{54EFBD67-64AE-448B-9EA6-04287BEA28C4}" type="presParOf" srcId="{79321775-AECD-4FCC-AB4E-5A72E60B3F26}" destId="{F17321AF-0484-4A0C-9E96-BAB47217AC30}" srcOrd="0" destOrd="0" presId="urn:microsoft.com/office/officeart/2009/3/layout/StepUpProcess"/>
    <dgm:cxn modelId="{FF9EF9D2-3062-4776-9BFC-832F783FB79A}" type="presParOf" srcId="{79321775-AECD-4FCC-AB4E-5A72E60B3F26}" destId="{B76CB694-EC3A-44AF-B249-7C293243B739}" srcOrd="1" destOrd="0" presId="urn:microsoft.com/office/officeart/2009/3/layout/StepUpProcess"/>
    <dgm:cxn modelId="{1C83D927-5622-45E3-96EB-D914057096DB}" type="presParOf" srcId="{79321775-AECD-4FCC-AB4E-5A72E60B3F26}" destId="{0907BB88-21B3-4EF9-BF7A-AF7D8E9EA02C}" srcOrd="2" destOrd="0" presId="urn:microsoft.com/office/officeart/2009/3/layout/StepUpProcess"/>
    <dgm:cxn modelId="{05761256-6E9D-4324-8E3C-E18499773BE9}" type="presParOf" srcId="{55AC5261-7B53-4D4D-9E23-B0160A4B6C45}" destId="{B131E1D4-1464-4289-B3E3-ABFA66AAA754}" srcOrd="1" destOrd="0" presId="urn:microsoft.com/office/officeart/2009/3/layout/StepUpProcess"/>
    <dgm:cxn modelId="{1BE7C586-D885-4A3F-AAAD-5CA8597C2FC6}" type="presParOf" srcId="{B131E1D4-1464-4289-B3E3-ABFA66AAA754}" destId="{03F92C3B-316B-40FE-B4B0-8E845BEC4D47}" srcOrd="0" destOrd="0" presId="urn:microsoft.com/office/officeart/2009/3/layout/StepUpProcess"/>
    <dgm:cxn modelId="{A8BB67C7-AC02-4AE6-82C1-0F1B5F4D0475}" type="presParOf" srcId="{55AC5261-7B53-4D4D-9E23-B0160A4B6C45}" destId="{B5635EFA-1BB8-431E-84B4-1DBE45F9ACD3}" srcOrd="2" destOrd="0" presId="urn:microsoft.com/office/officeart/2009/3/layout/StepUpProcess"/>
    <dgm:cxn modelId="{B0F15629-D674-42B1-AD1B-A318FE08D8A4}" type="presParOf" srcId="{B5635EFA-1BB8-431E-84B4-1DBE45F9ACD3}" destId="{5081FD5A-0C36-4750-A7D5-503591EAA2F5}" srcOrd="0" destOrd="0" presId="urn:microsoft.com/office/officeart/2009/3/layout/StepUpProcess"/>
    <dgm:cxn modelId="{4E1F2F14-24B3-468B-A9A3-46E426B4AA87}" type="presParOf" srcId="{B5635EFA-1BB8-431E-84B4-1DBE45F9ACD3}" destId="{08309367-6257-4DB4-9300-98B6753A9F6B}" srcOrd="1" destOrd="0" presId="urn:microsoft.com/office/officeart/2009/3/layout/StepUpProcess"/>
    <dgm:cxn modelId="{62BB2AAD-7AAD-45C9-BE58-6EAC2306B07F}" type="presParOf" srcId="{B5635EFA-1BB8-431E-84B4-1DBE45F9ACD3}" destId="{092B92D1-70A0-4F82-B57C-DB47BF299C3C}" srcOrd="2" destOrd="0" presId="urn:microsoft.com/office/officeart/2009/3/layout/StepUpProcess"/>
    <dgm:cxn modelId="{BB48EA29-0DCA-4BA4-B05D-99A4C703C71E}" type="presParOf" srcId="{55AC5261-7B53-4D4D-9E23-B0160A4B6C45}" destId="{B383C7A5-3EC0-4D45-A986-8A008960616A}" srcOrd="3" destOrd="0" presId="urn:microsoft.com/office/officeart/2009/3/layout/StepUpProcess"/>
    <dgm:cxn modelId="{159A2D37-31E2-48F1-A004-BCCF22ECA7D5}" type="presParOf" srcId="{B383C7A5-3EC0-4D45-A986-8A008960616A}" destId="{0E619BCE-5978-4DA6-9E50-7D52E85C4283}" srcOrd="0" destOrd="0" presId="urn:microsoft.com/office/officeart/2009/3/layout/StepUpProcess"/>
    <dgm:cxn modelId="{483CB1A7-08DB-4762-9268-231C0D260E78}" type="presParOf" srcId="{55AC5261-7B53-4D4D-9E23-B0160A4B6C45}" destId="{AB3A3D02-5379-4AD3-81C8-18A795399E77}" srcOrd="4" destOrd="0" presId="urn:microsoft.com/office/officeart/2009/3/layout/StepUpProcess"/>
    <dgm:cxn modelId="{4AA70EB0-D675-48F2-8322-E1C35FCE058D}" type="presParOf" srcId="{AB3A3D02-5379-4AD3-81C8-18A795399E77}" destId="{5E014C9B-0242-4DEE-80AD-53A92FDF635C}" srcOrd="0" destOrd="0" presId="urn:microsoft.com/office/officeart/2009/3/layout/StepUpProcess"/>
    <dgm:cxn modelId="{DEC52F9B-9F03-4256-8213-A7C4ADC104BF}" type="presParOf" srcId="{AB3A3D02-5379-4AD3-81C8-18A795399E77}" destId="{7EF88F77-BB28-46A2-B6FF-19EF1124E546}" srcOrd="1" destOrd="0" presId="urn:microsoft.com/office/officeart/2009/3/layout/StepUpProcess"/>
    <dgm:cxn modelId="{A7C1E143-1749-400C-AB58-73D1CDFE9E19}" type="presParOf" srcId="{AB3A3D02-5379-4AD3-81C8-18A795399E77}" destId="{789FF527-D3F5-466A-A199-AF0954245C62}" srcOrd="2" destOrd="0" presId="urn:microsoft.com/office/officeart/2009/3/layout/StepUpProcess"/>
    <dgm:cxn modelId="{6D93C173-EB93-4B56-AB1C-C34194E8A3AE}" type="presParOf" srcId="{55AC5261-7B53-4D4D-9E23-B0160A4B6C45}" destId="{FEFB0A56-977F-4E26-9220-5773FB6959DC}" srcOrd="5" destOrd="0" presId="urn:microsoft.com/office/officeart/2009/3/layout/StepUpProcess"/>
    <dgm:cxn modelId="{F261C6F3-265D-4582-A4F1-9C4E37FE2C84}" type="presParOf" srcId="{FEFB0A56-977F-4E26-9220-5773FB6959DC}" destId="{766F7BDC-D93E-4D73-99FF-D3C22DF960DB}" srcOrd="0" destOrd="0" presId="urn:microsoft.com/office/officeart/2009/3/layout/StepUpProcess"/>
    <dgm:cxn modelId="{144D4A16-5034-47CC-8F75-D6131EB95859}" type="presParOf" srcId="{55AC5261-7B53-4D4D-9E23-B0160A4B6C45}" destId="{1110AD5D-21A7-45D9-B405-CDAA34B10905}" srcOrd="6" destOrd="0" presId="urn:microsoft.com/office/officeart/2009/3/layout/StepUpProcess"/>
    <dgm:cxn modelId="{F8FD9786-B7F7-4E9D-A77F-2298A9A90F25}" type="presParOf" srcId="{1110AD5D-21A7-45D9-B405-CDAA34B10905}" destId="{28F66903-8714-49D6-B74E-D607530CC828}" srcOrd="0" destOrd="0" presId="urn:microsoft.com/office/officeart/2009/3/layout/StepUpProcess"/>
    <dgm:cxn modelId="{532E4413-89AA-4C82-BF57-C8E174B0AAC4}" type="presParOf" srcId="{1110AD5D-21A7-45D9-B405-CDAA34B10905}" destId="{55C4D6F4-B856-4F84-BA62-84CA3F137F95}" srcOrd="1" destOrd="0" presId="urn:microsoft.com/office/officeart/2009/3/layout/StepUpProcess"/>
    <dgm:cxn modelId="{46A255E4-22E2-4F07-B5C3-CA753AB81FBF}" type="presParOf" srcId="{1110AD5D-21A7-45D9-B405-CDAA34B10905}" destId="{3568A161-5A5F-453B-8EC8-6E7ED7B3F3EA}" srcOrd="2" destOrd="0" presId="urn:microsoft.com/office/officeart/2009/3/layout/StepUpProcess"/>
    <dgm:cxn modelId="{176B33E5-684F-4B03-BB53-76DDB521DBAA}" type="presParOf" srcId="{55AC5261-7B53-4D4D-9E23-B0160A4B6C45}" destId="{70AD095C-AEC5-4C7A-BEEB-09D938787ECA}" srcOrd="7" destOrd="0" presId="urn:microsoft.com/office/officeart/2009/3/layout/StepUpProcess"/>
    <dgm:cxn modelId="{938FD0EA-65CF-48CF-8DB7-4A6ED3EEE22F}" type="presParOf" srcId="{70AD095C-AEC5-4C7A-BEEB-09D938787ECA}" destId="{D18B174C-9018-49EE-8F0B-182DD49E88C0}" srcOrd="0" destOrd="0" presId="urn:microsoft.com/office/officeart/2009/3/layout/StepUpProcess"/>
    <dgm:cxn modelId="{FD418293-D12B-45FC-9E4E-C5125A33257B}" type="presParOf" srcId="{55AC5261-7B53-4D4D-9E23-B0160A4B6C45}" destId="{1A7084DB-BF9E-41BD-9E66-68E6873207D6}" srcOrd="8" destOrd="0" presId="urn:microsoft.com/office/officeart/2009/3/layout/StepUpProcess"/>
    <dgm:cxn modelId="{1F411B41-F088-4498-AC9E-7A911A9E2AD3}" type="presParOf" srcId="{1A7084DB-BF9E-41BD-9E66-68E6873207D6}" destId="{A7A4DCF2-BB05-48C8-BA91-148B33825035}" srcOrd="0" destOrd="0" presId="urn:microsoft.com/office/officeart/2009/3/layout/StepUpProcess"/>
    <dgm:cxn modelId="{D54C342C-5519-4CDE-8168-D2963D97ABA3}" type="presParOf" srcId="{1A7084DB-BF9E-41BD-9E66-68E6873207D6}" destId="{017E4F5B-A42E-4B0A-ACCA-F5BB4F9A22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4 года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Опыта работы </a:t>
          </a:r>
        </a:p>
      </dsp:txBody>
      <dsp:txXfrm>
        <a:off x="3858" y="1629652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baseline="0" noProof="0">
              <a:latin typeface="Calibri" panose="020F0502020204030204" pitchFamily="34" charset="0"/>
            </a:rPr>
            <a:t>1</a:t>
          </a:r>
          <a:endParaRPr lang="ru-RU" sz="4800" kern="1200" baseline="0" noProof="0" dirty="0">
            <a:latin typeface="Calibri" panose="020F0502020204030204" pitchFamily="34" charset="0"/>
          </a:endParaRPr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350 семей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baseline="0" noProof="0" dirty="0">
              <a:latin typeface="Calibri" panose="020F0502020204030204" pitchFamily="34" charset="0"/>
            </a:rPr>
            <a:t>Количество подопечных семей воспитывающих от 3 до 15 детей  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baseline="0" noProof="0">
              <a:latin typeface="Calibri" panose="020F0502020204030204" pitchFamily="34" charset="0"/>
            </a:rPr>
            <a:t>2</a:t>
          </a:r>
          <a:endParaRPr lang="ru-RU" sz="4800" kern="1200" baseline="0" noProof="0" dirty="0">
            <a:latin typeface="Calibri" panose="020F0502020204030204" pitchFamily="34" charset="0"/>
          </a:endParaRPr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 1750 детей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baseline="0" noProof="0" dirty="0">
              <a:latin typeface="Calibri" panose="020F0502020204030204" pitchFamily="34" charset="0"/>
            </a:rPr>
            <a:t>Количество детей в возрасте от 0 до 18 лет</a:t>
          </a:r>
        </a:p>
      </dsp:txBody>
      <dsp:txXfrm>
        <a:off x="4599628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baseline="0" noProof="0">
              <a:latin typeface="Calibri" panose="020F0502020204030204" pitchFamily="34" charset="0"/>
            </a:rPr>
            <a:t>3</a:t>
          </a:r>
          <a:endParaRPr lang="ru-RU" sz="4800" kern="1200" baseline="0" noProof="0" dirty="0">
            <a:latin typeface="Calibri" panose="020F0502020204030204" pitchFamily="34" charset="0"/>
          </a:endParaRPr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10 волонтеров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baseline="0" noProof="0" dirty="0">
              <a:latin typeface="Calibri" panose="020F0502020204030204" pitchFamily="34" charset="0"/>
            </a:rPr>
            <a:t>Команда замотивированных, ответственных, креативных, активных людей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baseline="0" noProof="0">
              <a:latin typeface="Calibri" panose="020F0502020204030204" pitchFamily="34" charset="0"/>
            </a:rPr>
            <a:t>4</a:t>
          </a:r>
          <a:endParaRPr lang="ru-RU" sz="4800" kern="1200" baseline="0" noProof="0" dirty="0">
            <a:latin typeface="Calibri" panose="020F0502020204030204" pitchFamily="34" charset="0"/>
          </a:endParaRPr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10 проектов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baseline="0" noProof="0" dirty="0">
              <a:latin typeface="Calibri" panose="020F0502020204030204" pitchFamily="34" charset="0"/>
            </a:rPr>
            <a:t>Реализованных проектов 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baseline="0" noProof="0">
              <a:latin typeface="Calibri" panose="020F0502020204030204" pitchFamily="34" charset="0"/>
            </a:rPr>
            <a:t>5</a:t>
          </a:r>
          <a:endParaRPr lang="ru-RU" sz="4800" kern="1200" baseline="0" noProof="0" dirty="0">
            <a:latin typeface="Calibri" panose="020F0502020204030204" pitchFamily="34" charset="0"/>
          </a:endParaRPr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04028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612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latin typeface="Calibri" panose="020F0502020204030204" pitchFamily="34" charset="0"/>
            </a:rPr>
            <a:t>Адресная, финансовая помощь</a:t>
          </a:r>
        </a:p>
      </dsp:txBody>
      <dsp:txXfrm>
        <a:off x="542293" y="61228"/>
        <a:ext cx="2583000" cy="885600"/>
      </dsp:txXfrm>
    </dsp:sp>
    <dsp:sp modelId="{92C0B756-05A6-4040-AC91-4730345F5191}">
      <dsp:nvSpPr>
        <dsp:cNvPr id="0" name=""/>
        <dsp:cNvSpPr/>
      </dsp:nvSpPr>
      <dsp:spPr>
        <a:xfrm>
          <a:off x="0" y="18648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14220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latin typeface="Calibri" panose="020F0502020204030204" pitchFamily="34" charset="0"/>
            </a:rPr>
            <a:t>Продовольственная, медицинская, психологическая</a:t>
          </a:r>
        </a:p>
      </dsp:txBody>
      <dsp:txXfrm>
        <a:off x="542293" y="1422028"/>
        <a:ext cx="2583000" cy="885600"/>
      </dsp:txXfrm>
    </dsp:sp>
    <dsp:sp modelId="{A4E3526C-3B96-4B8B-87BA-01E1B7BEF7EF}">
      <dsp:nvSpPr>
        <dsp:cNvPr id="0" name=""/>
        <dsp:cNvSpPr/>
      </dsp:nvSpPr>
      <dsp:spPr>
        <a:xfrm>
          <a:off x="0" y="32256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42293" y="2782829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noProof="0" dirty="0">
              <a:latin typeface="Calibri" panose="020F0502020204030204" pitchFamily="34" charset="0"/>
            </a:rPr>
            <a:t>Организация досуга, спорта, обучение</a:t>
          </a:r>
        </a:p>
      </dsp:txBody>
      <dsp:txXfrm>
        <a:off x="542293" y="2782829"/>
        <a:ext cx="2583000" cy="88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1CA-6082-4653-AB70-933BB1235F97}">
      <dsp:nvSpPr>
        <dsp:cNvPr id="0" name=""/>
        <dsp:cNvSpPr/>
      </dsp:nvSpPr>
      <dsp:spPr>
        <a:xfrm>
          <a:off x="0" y="807"/>
          <a:ext cx="5422390" cy="58593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Активные, креативные, позитивные</a:t>
          </a:r>
          <a:endParaRPr lang="ru-RU" sz="2000" kern="12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</a:endParaRPr>
        </a:p>
      </dsp:txBody>
      <dsp:txXfrm>
        <a:off x="0" y="807"/>
        <a:ext cx="5422390" cy="585936"/>
      </dsp:txXfrm>
    </dsp:sp>
    <dsp:sp modelId="{14242B1F-D9B5-48D7-B880-6ADD69BA03A8}">
      <dsp:nvSpPr>
        <dsp:cNvPr id="0" name=""/>
        <dsp:cNvSpPr/>
      </dsp:nvSpPr>
      <dsp:spPr>
        <a:xfrm>
          <a:off x="0" y="600919"/>
          <a:ext cx="5422390" cy="585936"/>
        </a:xfrm>
        <a:prstGeom prst="rect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cap="none" baseline="0" noProof="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+mn-ea"/>
              <a:cs typeface="+mn-cs"/>
            </a:rPr>
            <a:t>Профессионалы в мире финансов, медицины, спорта, производства, творчества, менеджмента</a:t>
          </a:r>
        </a:p>
      </dsp:txBody>
      <dsp:txXfrm>
        <a:off x="0" y="600919"/>
        <a:ext cx="5422390" cy="585936"/>
      </dsp:txXfrm>
    </dsp:sp>
    <dsp:sp modelId="{14C74C61-1CDB-4754-9DB7-BD125709153E}">
      <dsp:nvSpPr>
        <dsp:cNvPr id="0" name=""/>
        <dsp:cNvSpPr/>
      </dsp:nvSpPr>
      <dsp:spPr>
        <a:xfrm>
          <a:off x="0" y="1201031"/>
          <a:ext cx="5422390" cy="58593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Дружные, выносливые, ответственные</a:t>
          </a:r>
          <a:endParaRPr lang="ru-RU" sz="2000" kern="12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1201031"/>
        <a:ext cx="5422390" cy="585936"/>
      </dsp:txXfrm>
    </dsp:sp>
    <dsp:sp modelId="{49C89894-5EBE-471A-A468-46210B8B996A}">
      <dsp:nvSpPr>
        <dsp:cNvPr id="0" name=""/>
        <dsp:cNvSpPr/>
      </dsp:nvSpPr>
      <dsp:spPr>
        <a:xfrm>
          <a:off x="0" y="1801143"/>
          <a:ext cx="5422390" cy="58593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cap="none" baseline="0" noProof="0" dirty="0">
              <a:solidFill>
                <a:schemeClr val="tx2">
                  <a:lumMod val="10000"/>
                  <a:lumOff val="90000"/>
                </a:schemeClr>
              </a:solidFill>
              <a:latin typeface="Calibri" panose="020F0502020204030204" pitchFamily="34" charset="0"/>
            </a:rPr>
            <a:t>Считаем, что нет не решаемых задач</a:t>
          </a:r>
        </a:p>
      </dsp:txBody>
      <dsp:txXfrm>
        <a:off x="0" y="1801143"/>
        <a:ext cx="5422390" cy="585936"/>
      </dsp:txXfrm>
    </dsp:sp>
    <dsp:sp modelId="{F3432693-EA90-45F0-A9D1-07C9BF3C7ACB}">
      <dsp:nvSpPr>
        <dsp:cNvPr id="0" name=""/>
        <dsp:cNvSpPr/>
      </dsp:nvSpPr>
      <dsp:spPr>
        <a:xfrm>
          <a:off x="0" y="2364416"/>
          <a:ext cx="5422390" cy="58593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none" baseline="0" noProof="0" dirty="0">
              <a:latin typeface="Calibri" panose="020F0502020204030204" pitchFamily="34" charset="0"/>
              <a:ea typeface="+mn-ea"/>
              <a:cs typeface="+mn-cs"/>
            </a:rPr>
            <a:t>Команда – может ВСЕ !</a:t>
          </a:r>
          <a:endParaRPr lang="ru-RU" sz="2000" kern="1200" cap="none" baseline="0" noProof="0" dirty="0">
            <a:solidFill>
              <a:schemeClr val="tx2">
                <a:lumMod val="10000"/>
                <a:lumOff val="90000"/>
              </a:schemeClr>
            </a:solidFill>
            <a:latin typeface="Calibri" panose="020F0502020204030204" pitchFamily="34" charset="0"/>
          </a:endParaRPr>
        </a:p>
      </dsp:txBody>
      <dsp:txXfrm>
        <a:off x="0" y="2364416"/>
        <a:ext cx="5422390" cy="585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21AF-0484-4A0C-9E96-BAB47217AC30}">
      <dsp:nvSpPr>
        <dsp:cNvPr id="0" name=""/>
        <dsp:cNvSpPr/>
      </dsp:nvSpPr>
      <dsp:spPr>
        <a:xfrm rot="5400000">
          <a:off x="300557" y="2562715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CB694-EC3A-44AF-B249-7C293243B739}">
      <dsp:nvSpPr>
        <dsp:cNvPr id="0" name=""/>
        <dsp:cNvSpPr/>
      </dsp:nvSpPr>
      <dsp:spPr>
        <a:xfrm>
          <a:off x="150258" y="3010366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новых проектов    </a:t>
          </a:r>
        </a:p>
      </dsp:txBody>
      <dsp:txXfrm>
        <a:off x="150258" y="3010366"/>
        <a:ext cx="1352620" cy="1185650"/>
      </dsp:txXfrm>
    </dsp:sp>
    <dsp:sp modelId="{0907BB88-21B3-4EF9-BF7A-AF7D8E9EA02C}">
      <dsp:nvSpPr>
        <dsp:cNvPr id="0" name=""/>
        <dsp:cNvSpPr/>
      </dsp:nvSpPr>
      <dsp:spPr>
        <a:xfrm>
          <a:off x="1247667" y="2452413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1FD5A-0C36-4750-A7D5-503591EAA2F5}">
      <dsp:nvSpPr>
        <dsp:cNvPr id="0" name=""/>
        <dsp:cNvSpPr/>
      </dsp:nvSpPr>
      <dsp:spPr>
        <a:xfrm rot="5400000">
          <a:off x="1956428" y="2152968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09367-6257-4DB4-9300-98B6753A9F6B}">
      <dsp:nvSpPr>
        <dsp:cNvPr id="0" name=""/>
        <dsp:cNvSpPr/>
      </dsp:nvSpPr>
      <dsp:spPr>
        <a:xfrm>
          <a:off x="1806130" y="2600619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Запуск «Школы волонтеров»</a:t>
          </a:r>
        </a:p>
      </dsp:txBody>
      <dsp:txXfrm>
        <a:off x="1806130" y="2600619"/>
        <a:ext cx="1352620" cy="1185650"/>
      </dsp:txXfrm>
    </dsp:sp>
    <dsp:sp modelId="{092B92D1-70A0-4F82-B57C-DB47BF299C3C}">
      <dsp:nvSpPr>
        <dsp:cNvPr id="0" name=""/>
        <dsp:cNvSpPr/>
      </dsp:nvSpPr>
      <dsp:spPr>
        <a:xfrm>
          <a:off x="2903538" y="2042666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14C9B-0242-4DEE-80AD-53A92FDF635C}">
      <dsp:nvSpPr>
        <dsp:cNvPr id="0" name=""/>
        <dsp:cNvSpPr/>
      </dsp:nvSpPr>
      <dsp:spPr>
        <a:xfrm rot="5400000">
          <a:off x="3612300" y="1743221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88F77-BB28-46A2-B6FF-19EF1124E546}">
      <dsp:nvSpPr>
        <dsp:cNvPr id="0" name=""/>
        <dsp:cNvSpPr/>
      </dsp:nvSpPr>
      <dsp:spPr>
        <a:xfrm>
          <a:off x="3462001" y="2190872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Открытие коворкинг Центра для родителей и детей</a:t>
          </a:r>
        </a:p>
      </dsp:txBody>
      <dsp:txXfrm>
        <a:off x="3462001" y="2190872"/>
        <a:ext cx="1352620" cy="1185650"/>
      </dsp:txXfrm>
    </dsp:sp>
    <dsp:sp modelId="{789FF527-D3F5-466A-A199-AF0954245C62}">
      <dsp:nvSpPr>
        <dsp:cNvPr id="0" name=""/>
        <dsp:cNvSpPr/>
      </dsp:nvSpPr>
      <dsp:spPr>
        <a:xfrm>
          <a:off x="4559410" y="1632919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66903-8714-49D6-B74E-D607530CC828}">
      <dsp:nvSpPr>
        <dsp:cNvPr id="0" name=""/>
        <dsp:cNvSpPr/>
      </dsp:nvSpPr>
      <dsp:spPr>
        <a:xfrm rot="5400000">
          <a:off x="5268171" y="1333474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4D6F4-B856-4F84-BA62-84CA3F137F95}">
      <dsp:nvSpPr>
        <dsp:cNvPr id="0" name=""/>
        <dsp:cNvSpPr/>
      </dsp:nvSpPr>
      <dsp:spPr>
        <a:xfrm>
          <a:off x="5117872" y="1781125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профессионального сообщества</a:t>
          </a:r>
        </a:p>
      </dsp:txBody>
      <dsp:txXfrm>
        <a:off x="5117872" y="1781125"/>
        <a:ext cx="1352620" cy="1185650"/>
      </dsp:txXfrm>
    </dsp:sp>
    <dsp:sp modelId="{3568A161-5A5F-453B-8EC8-6E7ED7B3F3EA}">
      <dsp:nvSpPr>
        <dsp:cNvPr id="0" name=""/>
        <dsp:cNvSpPr/>
      </dsp:nvSpPr>
      <dsp:spPr>
        <a:xfrm>
          <a:off x="6215281" y="1223172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4DCF2-BB05-48C8-BA91-148B33825035}">
      <dsp:nvSpPr>
        <dsp:cNvPr id="0" name=""/>
        <dsp:cNvSpPr/>
      </dsp:nvSpPr>
      <dsp:spPr>
        <a:xfrm rot="5400000">
          <a:off x="6924042" y="923727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4F5B-A42E-4B0A-ACCA-F5BB4F9A22E2}">
      <dsp:nvSpPr>
        <dsp:cNvPr id="0" name=""/>
        <dsp:cNvSpPr/>
      </dsp:nvSpPr>
      <dsp:spPr>
        <a:xfrm>
          <a:off x="6773744" y="1371378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Запуск онлайн программы поддержки родителей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773744" y="1371378"/>
        <a:ext cx="1352620" cy="118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Нумерованный простой линей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Для отображения этапов процесса, показанного в круге, были добавлены автоматические числа. Текст уровня 1 и уровня 2 отображается в прямоугольнике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BB0936-AD9A-4446-90FE-F065B7BA5FA9}" type="datetime1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64FFBB-4741-4BF1-9B64-6952BA93892C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fld id="{AC8D2EC7-A272-4F11-8585-4DE50213C326}" type="datetime1">
              <a:rPr lang="ru-RU" smtClean="0"/>
              <a:pPr/>
              <a:t>25.09.2024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484FCB25-EEDC-4A65-BEAD-2BE810D1879B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ью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42F1B4B-4CE6-4C84-8A41-6FDD562835B0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7379188-8A6F-4945-BE5F-BDCC47EEE508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Второй уровень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Лев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Второй уровень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Дата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8DC6BBF4-C7B5-4F83-BD2C-237F7588025C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23" name="Номер слайда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Нижний колонтитул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10A7A747-7856-46AD-B45F-C19E86DAC553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7E1A51A-8FC5-4D73-B297-BDF78FE374C9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056433E-06BF-4C49-A148-4C3F6BE183EE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1114C6-1558-41A5-B4B1-34FDD61EC81F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CC18C78-7B4D-4149-87CA-F238383A1592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79BACF9-5A94-4F14-A4F4-A1399C491DE7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8FCF363-7800-45C3-A936-95B2BE0CE774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33FEFDB0-5399-4A2E-98DB-6E01ED9A2C2F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07C0507-CF0F-46B8-A831-E099740B6520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0C14B42-B5BC-45BF-9B51-1495A65B80B5}" type="datetime1">
              <a:rPr lang="ru-RU" noProof="0" smtClean="0"/>
              <a:t>25.09.2024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7A8090C0-15A5-4D32-B160-82560D3DC498}" type="datetime1">
              <a:rPr lang="ru-RU" smtClean="0"/>
              <a:pPr/>
              <a:t>25.09.2024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3500" spc="-30" dirty="0" err="1">
                <a:solidFill>
                  <a:srgbClr val="FFFFFF"/>
                </a:solidFill>
              </a:rPr>
              <a:t>Многомама</a:t>
            </a:r>
            <a:r>
              <a:rPr lang="ru-RU" sz="3500" spc="-30" dirty="0">
                <a:solidFill>
                  <a:srgbClr val="FFFFFF"/>
                </a:solidFill>
              </a:rPr>
              <a:t> </a:t>
            </a:r>
            <a:r>
              <a:rPr lang="ru-RU" sz="3500" spc="-30" dirty="0" err="1">
                <a:solidFill>
                  <a:srgbClr val="FFFFFF"/>
                </a:solidFill>
              </a:rPr>
              <a:t>лобня</a:t>
            </a:r>
            <a:endParaRPr lang="ru-RU" sz="3500" spc="-3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ru-RU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АНО Центр помощи многодетных </a:t>
            </a:r>
          </a:p>
        </p:txBody>
      </p:sp>
      <p:pic>
        <p:nvPicPr>
          <p:cNvPr id="4" name="Рисунок 3" descr="люди собрались вокруг чертежей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DE7002-EF1D-4157-8428-38333D3A8E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43" b="3396"/>
          <a:stretch/>
        </p:blipFill>
        <p:spPr>
          <a:xfrm>
            <a:off x="437349" y="457198"/>
            <a:ext cx="7682521" cy="58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77203" y="5316688"/>
            <a:ext cx="10014868" cy="67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ru-RU" sz="16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Рука протянутая в трудную минуту запоминается на всю жизнь…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B37618-5756-49AB-975C-61514C26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66B512-47E3-474C-B395-DFFAD50E5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553" b="26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2B8B63-820C-4F4B-9D8C-FA499201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Наша миссия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58F096-46A3-4EB4-950C-04CC736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600" dirty="0"/>
              <a:t>Комплексная помощь и поддержка Будущего России.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2BD5CD-FE0A-435A-88F4-C859794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ru-RU" smtClean="0"/>
              <a:t>2</a:t>
            </a:fld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06652B-86F2-4CC8-B389-4EDD2EDD33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999" b="28999"/>
          <a:stretch>
            <a:fillRect/>
          </a:stretch>
        </p:blipFill>
        <p:spPr>
          <a:xfrm>
            <a:off x="447817" y="564776"/>
            <a:ext cx="11290859" cy="4128613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7693D4-F55D-4E23-B9F9-BEA447036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27" b="8699"/>
          <a:stretch/>
        </p:blipFill>
        <p:spPr>
          <a:xfrm>
            <a:off x="447816" y="564776"/>
            <a:ext cx="11290859" cy="41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495297"/>
            <a:ext cx="3392382" cy="1675219"/>
          </a:xfrm>
        </p:spPr>
        <p:txBody>
          <a:bodyPr rtlCol="0"/>
          <a:lstStyle/>
          <a:p>
            <a:pPr rtl="0"/>
            <a:r>
              <a:rPr lang="ru-RU" dirty="0"/>
              <a:t>наша 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1248"/>
            <a:ext cx="3392382" cy="4047446"/>
          </a:xfrm>
        </p:spPr>
        <p:txBody>
          <a:bodyPr rtlCol="0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Комплексная поддержка многодетных семей (адресная помощь, обучение, культурное развитие, помощь в организации и развитии бизнеса, социализация родителей и детей);</a:t>
            </a: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Возрождение традиции многодетности в России (создание нового социально значимого образа многодетной семьи);</a:t>
            </a: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Становление Многодетных семей Элитой России</a:t>
            </a:r>
            <a:endParaRPr lang="ru-RU" dirty="0">
              <a:effectLst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ru-RU"/>
              <a:t>Преподавать курс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t>3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4010ED-CAF8-4C5B-B20D-11EFC6567F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8785" r="8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Прямоугольник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>
                <a:solidFill>
                  <a:srgbClr val="FFFEFF"/>
                </a:solidFill>
              </a:rPr>
              <a:t>Наш центр </a:t>
            </a:r>
          </a:p>
        </p:txBody>
      </p:sp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ru-RU" smtClean="0"/>
              <a:pPr rtl="0">
                <a:spcAft>
                  <a:spcPts val="600"/>
                </a:spcAft>
              </a:pPr>
              <a:t>4</a:t>
            </a:fld>
            <a:endParaRPr lang="ru-RU" dirty="0"/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0661345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 в деле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1843796"/>
            <a:ext cx="3568661" cy="50612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rtl="0">
              <a:buNone/>
            </a:pPr>
            <a:r>
              <a:rPr lang="ru-RU" sz="1600" dirty="0"/>
              <a:t>Краткая информация:</a:t>
            </a:r>
          </a:p>
          <a:p>
            <a:pPr marL="216000" indent="-216000" rtl="0"/>
            <a:r>
              <a:rPr lang="ru-RU" sz="1600" dirty="0"/>
              <a:t>46 мастер-классов</a:t>
            </a:r>
          </a:p>
          <a:p>
            <a:pPr marL="216000" indent="-216000" rtl="0"/>
            <a:r>
              <a:rPr lang="ru-RU" sz="1600" dirty="0"/>
              <a:t>34 экскурсии</a:t>
            </a:r>
          </a:p>
          <a:p>
            <a:pPr marL="216000" indent="-216000" rtl="0"/>
            <a:r>
              <a:rPr lang="ru-RU" sz="1600" dirty="0"/>
              <a:t>1620 подарков на день рождения детей и мамочек</a:t>
            </a:r>
          </a:p>
          <a:p>
            <a:pPr marL="216000" indent="-216000" rtl="0"/>
            <a:r>
              <a:rPr lang="ru-RU" sz="1600" dirty="0"/>
              <a:t>1200 кг продуктовой помощи</a:t>
            </a:r>
          </a:p>
          <a:p>
            <a:pPr marL="216000" indent="-216000" rtl="0"/>
            <a:r>
              <a:rPr lang="ru-RU" sz="1600" dirty="0"/>
              <a:t>38 праздничных часов для детей</a:t>
            </a:r>
          </a:p>
          <a:p>
            <a:pPr marL="216000" indent="-216000" rtl="0"/>
            <a:r>
              <a:rPr lang="ru-RU" sz="1600" dirty="0"/>
              <a:t>358 часов обучения новому</a:t>
            </a:r>
          </a:p>
          <a:p>
            <a:pPr marL="216000" indent="-216000" rtl="0"/>
            <a:r>
              <a:rPr lang="ru-RU" sz="1600" dirty="0"/>
              <a:t>10 реализованных проектов</a:t>
            </a:r>
          </a:p>
          <a:p>
            <a:pPr marL="216000" indent="-216000" rtl="0"/>
            <a:r>
              <a:rPr lang="ru-RU" sz="1600" dirty="0"/>
              <a:t>15000 км добрых дел </a:t>
            </a:r>
            <a:r>
              <a:rPr lang="ru-RU" sz="1600" dirty="0" err="1"/>
              <a:t>автоволонтерами</a:t>
            </a:r>
            <a:endParaRPr lang="ru-RU" sz="1600" dirty="0"/>
          </a:p>
          <a:p>
            <a:pPr marL="216000" indent="-216000" rtl="0"/>
            <a:endParaRPr lang="ru-RU" sz="1600" dirty="0"/>
          </a:p>
          <a:p>
            <a:pPr marL="216000" indent="-216000" rtl="0"/>
            <a:endParaRPr lang="ru-RU" sz="1600" dirty="0"/>
          </a:p>
          <a:p>
            <a:pPr marL="216000" indent="-216000" rtl="0"/>
            <a:endParaRPr lang="ru-RU" sz="1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>
                <a:solidFill>
                  <a:srgbClr val="FFFFFF"/>
                </a:solidFill>
              </a:rPr>
              <a:pPr defTabSz="457200" rtl="0">
                <a:spcAft>
                  <a:spcPts val="600"/>
                </a:spcAft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141699-7CA3-4795-B88F-30F572FA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67" y="0"/>
            <a:ext cx="3843354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07DFCB-4C35-4CFD-80C1-83BDBF2F8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4" r="28074"/>
          <a:stretch/>
        </p:blipFill>
        <p:spPr>
          <a:xfrm>
            <a:off x="8103707" y="0"/>
            <a:ext cx="409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Наши семьи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/>
          <a:lstStyle/>
          <a:p>
            <a:pPr rtl="0"/>
            <a:r>
              <a:rPr lang="ru-RU" dirty="0"/>
              <a:t>Многодетные семьи, где воспитывается от 3х до 15 детей</a:t>
            </a:r>
          </a:p>
          <a:p>
            <a:pPr rtl="0"/>
            <a:r>
              <a:rPr lang="ru-RU" dirty="0"/>
              <a:t>Многодетные семьи, где воспитываются дети- инвалиды</a:t>
            </a:r>
          </a:p>
          <a:p>
            <a:pPr rtl="0"/>
            <a:r>
              <a:rPr lang="ru-RU" dirty="0"/>
              <a:t>Многодетные семьи малоимущих категорий </a:t>
            </a:r>
          </a:p>
          <a:p>
            <a:pPr rtl="0"/>
            <a:r>
              <a:rPr lang="ru-RU" dirty="0"/>
              <a:t>Неполные семьи</a:t>
            </a:r>
          </a:p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ru-RU" smtClean="0"/>
              <a:t>6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7544AA-BF40-4B56-8644-A3B5927F27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59" r="7059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295149-2752-4D25-8E18-12F2ACAC35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1691" r="1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600200"/>
          </a:xfrm>
        </p:spPr>
        <p:txBody>
          <a:bodyPr rtlCol="0"/>
          <a:lstStyle/>
          <a:p>
            <a:pPr algn="ctr" rtl="0"/>
            <a:r>
              <a:rPr lang="ru-RU" dirty="0"/>
              <a:t>Меры поддержки</a:t>
            </a:r>
          </a:p>
        </p:txBody>
      </p:sp>
      <p:graphicFrame>
        <p:nvGraphicFramePr>
          <p:cNvPr id="15" name="Объект 14" descr="Объект SmartAr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22801395"/>
              </p:ext>
            </p:extLst>
          </p:nvPr>
        </p:nvGraphicFramePr>
        <p:xfrm>
          <a:off x="4242341" y="2408099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07" y="6423914"/>
            <a:ext cx="691721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659E0EF-5E82-45AE-8D4C-C3600B70A53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02CEC-888B-48E2-8B86-AECA672F74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441959" y="641100"/>
            <a:ext cx="3741317" cy="57494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20B149-DBD9-4F8D-9A10-D31EBD9B6AD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l="28500" r="2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Наша команда</a:t>
            </a:r>
          </a:p>
        </p:txBody>
      </p:sp>
      <p:graphicFrame>
        <p:nvGraphicFramePr>
          <p:cNvPr id="16" name="Объект 4" descr="Объект SmartArt">
            <a:extLst>
              <a:ext uri="{FF2B5EF4-FFF2-40B4-BE49-F238E27FC236}">
                <a16:creationId xmlns:a16="http://schemas.microsoft.com/office/drawing/2014/main" id="{F35B8AB0-B78B-405A-AC99-8E100E28E8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7955425"/>
              </p:ext>
            </p:extLst>
          </p:nvPr>
        </p:nvGraphicFramePr>
        <p:xfrm>
          <a:off x="445729" y="2563921"/>
          <a:ext cx="5422390" cy="29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/>
              <a:pPr defTabSz="457200" rtl="0">
                <a:spcAft>
                  <a:spcPts val="600"/>
                </a:spcAft>
              </a:pPr>
              <a:t>8</a:t>
            </a:fld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C34F65D-7EE3-48ED-905F-EE681460F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4749" r="3833"/>
          <a:stretch/>
        </p:blipFill>
        <p:spPr>
          <a:xfrm>
            <a:off x="6323883" y="2563921"/>
            <a:ext cx="5286925" cy="2913514"/>
          </a:xfrm>
        </p:spPr>
      </p:pic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Планы развития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7F5FDB8-D040-4D38-9D3D-B38D1811B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926407"/>
              </p:ext>
            </p:extLst>
          </p:nvPr>
        </p:nvGraphicFramePr>
        <p:xfrm>
          <a:off x="2026702" y="17125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1592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748_TF00870617_Win32" id="{0A2BE626-7610-4187-BE38-C91390822723}" vid="{925A241B-321B-41D1-8D40-08F9703FB5E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Классический корпоративный курс обучения</Template>
  <TotalTime>187</TotalTime>
  <Words>287</Words>
  <Application>Microsoft Office PowerPoint</Application>
  <PresentationFormat>Широкоэкранный</PresentationFormat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Wingdings 2</vt:lpstr>
      <vt:lpstr>DividendVTI</vt:lpstr>
      <vt:lpstr>Многомама лобня</vt:lpstr>
      <vt:lpstr>Наша миссия</vt:lpstr>
      <vt:lpstr>наша цель</vt:lpstr>
      <vt:lpstr>Наш центр </vt:lpstr>
      <vt:lpstr>Мы в деле</vt:lpstr>
      <vt:lpstr>Наши семьи</vt:lpstr>
      <vt:lpstr>Меры поддержки</vt:lpstr>
      <vt:lpstr>Наша команда</vt:lpstr>
      <vt:lpstr>Планы развития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Многомама лобня</dc:title>
  <dc:creator>opttile acer aspire</dc:creator>
  <cp:lastModifiedBy>opttile acer aspire</cp:lastModifiedBy>
  <cp:revision>15</cp:revision>
  <dcterms:created xsi:type="dcterms:W3CDTF">2024-09-25T08:32:06Z</dcterms:created>
  <dcterms:modified xsi:type="dcterms:W3CDTF">2024-09-25T11:40:00Z</dcterms:modified>
</cp:coreProperties>
</file>