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237EF-70E3-4CE5-AD16-B48D3CCDD99C}" type="datetimeFigureOut">
              <a:rPr lang="ru-RU" smtClean="0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B1D9B-3AA7-4E0F-9860-A6DD448914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FAB50C-E705-4D21-9F23-ECBE5E5774D4}" type="datetimeFigureOut">
              <a:rPr lang="ru-RU" smtClean="0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DDDF9-CA22-41BA-9E13-DF81BD62AD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22474-25AC-45AD-B7CF-DE891820BEF2}" type="datetimeFigureOut">
              <a:rPr lang="ru-RU" smtClean="0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34E387-1006-4A9C-BA9C-01C9CA2B9F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CC130-3D94-4C15-80C8-50E44C6423AB}" type="datetimeFigureOut">
              <a:rPr lang="ru-RU" smtClean="0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7945A-7A76-4D9A-BE46-7A808218B8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3786F-A439-4D7D-A1C4-8958BB69A407}" type="datetimeFigureOut">
              <a:rPr lang="ru-RU" smtClean="0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C1FDA-1910-4F33-BBCE-054AFF779C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03E329-F16B-4F5A-9802-9904355BFF14}" type="datetimeFigureOut">
              <a:rPr lang="ru-RU" smtClean="0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A3E60-2011-40AA-B582-456F8800F1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B2A5C-B92C-4CBA-A16B-A450FA3A631F}" type="datetimeFigureOut">
              <a:rPr lang="ru-RU" smtClean="0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F33A6-2587-4DFC-95F0-DEE84E0B91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99235E-1828-491D-818B-7DEB555725B5}" type="datetimeFigureOut">
              <a:rPr lang="ru-RU" smtClean="0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D94FA-DA31-4660-82F4-5BBAACBDBE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9C994-BC00-4FE3-A25F-011C02221566}" type="datetimeFigureOut">
              <a:rPr lang="ru-RU" smtClean="0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9F58C-CFA2-43E0-94D2-A4E9918159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E0717-B183-4E49-8C40-17FA35ADA37C}" type="datetimeFigureOut">
              <a:rPr lang="ru-RU" smtClean="0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C855F-7BBD-4554-89E1-762089DCCA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D3D81-575B-47C7-9EE3-4A21F488C71A}" type="datetimeFigureOut">
              <a:rPr lang="ru-RU" smtClean="0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D6CDC-1622-4163-8963-E6D97331D9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18AE62D-46B2-4A35-8423-9BA3E88A24EE}" type="datetimeFigureOut">
              <a:rPr lang="ru-RU" smtClean="0"/>
              <a:pPr>
                <a:defRPr/>
              </a:pPr>
              <a:t>29.06.2019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F2196D5-D61F-43A4-BE62-B3043F0CEC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6"/>
          <p:cNvSpPr txBox="1">
            <a:spLocks noChangeArrowheads="1"/>
          </p:cNvSpPr>
          <p:nvPr/>
        </p:nvSpPr>
        <p:spPr bwMode="auto">
          <a:xfrm>
            <a:off x="2858235" y="571500"/>
            <a:ext cx="6618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latin typeface="Calibri" pitchFamily="34" charset="0"/>
              </a:rPr>
              <a:t>«Мандариновый десант»</a:t>
            </a:r>
          </a:p>
        </p:txBody>
      </p:sp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8466504" y="5679173"/>
            <a:ext cx="355717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Myriad Pro"/>
              </a:rPr>
              <a:t>Васильева Любовь</a:t>
            </a:r>
            <a:br>
              <a:rPr lang="ru-RU" dirty="0">
                <a:latin typeface="Myriad Pro"/>
              </a:rPr>
            </a:br>
            <a:r>
              <a:rPr lang="ru-RU" dirty="0">
                <a:latin typeface="Myriad Pro"/>
              </a:rPr>
              <a:t>Васильева Ксения</a:t>
            </a:r>
          </a:p>
          <a:p>
            <a:pPr algn="r"/>
            <a:r>
              <a:rPr lang="ru-RU" dirty="0">
                <a:latin typeface="Myriad Pro"/>
              </a:rPr>
              <a:t>Яковлева Ирина</a:t>
            </a:r>
          </a:p>
        </p:txBody>
      </p:sp>
      <p:pic>
        <p:nvPicPr>
          <p:cNvPr id="1026" name="Picture 2" descr="C:\Users\Ксюша\Desktop\ксюшино\добровольцы россии мандариновый деса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66" y="1509131"/>
            <a:ext cx="4783871" cy="462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954463" y="561975"/>
            <a:ext cx="6464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002A0"/>
                </a:solidFill>
                <a:latin typeface="Myriad Pro"/>
              </a:rPr>
              <a:t>АКТУАЛЬНОСТЬ ПРОЕКТА</a:t>
            </a:r>
            <a:endParaRPr lang="ru-RU" sz="3600" b="1">
              <a:solidFill>
                <a:srgbClr val="6002A0"/>
              </a:solidFill>
              <a:latin typeface="Calibri" pitchFamily="34" charset="0"/>
            </a:endParaRP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3935413" y="1428750"/>
            <a:ext cx="5035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Myriad Pro"/>
              </a:rPr>
              <a:t>Поле для ввода текста.</a:t>
            </a:r>
          </a:p>
        </p:txBody>
      </p:sp>
      <p:pic>
        <p:nvPicPr>
          <p:cNvPr id="14342" name="Picture 6" descr="ÐÐ°ÑÑÐ¸Ð½ÐºÐ¸ Ð¿Ð¾ Ð·Ð°Ð¿ÑÐ¾ÑÑ ÑÐ¾ÑÐ¾Ð³ÑÐ°ÑÐ¸Ð¸ Ð»ÑÐ´ÐµÐ¹ Ð² Ð±Ð¾Ð»ÑÐ½Ð¸Ñ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36" y="1286798"/>
            <a:ext cx="3417868" cy="2278578"/>
          </a:xfrm>
          <a:prstGeom prst="rect">
            <a:avLst/>
          </a:prstGeom>
          <a:noFill/>
        </p:spPr>
      </p:pic>
      <p:pic>
        <p:nvPicPr>
          <p:cNvPr id="14344" name="Picture 8" descr="ÐÐ°ÑÑÐ¸Ð½ÐºÐ¸ Ð¿Ð¾ Ð·Ð°Ð¿ÑÐ¾ÑÑ ÑÐ¾ÑÐ¾Ð³ÑÐ°ÑÐ¸Ð¸ Ð»ÑÐ´ÐµÐ¹ Ð² Ð±Ð¾Ð»ÑÐ½Ð¸Ñ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8427" y="3565376"/>
            <a:ext cx="3234654" cy="2425991"/>
          </a:xfrm>
          <a:prstGeom prst="rect">
            <a:avLst/>
          </a:prstGeom>
          <a:noFill/>
        </p:spPr>
      </p:pic>
      <p:pic>
        <p:nvPicPr>
          <p:cNvPr id="14346" name="Picture 10" descr="ÐÐ°ÑÑÐ¸Ð½ÐºÐ¸ Ð¿Ð¾ Ð·Ð°Ð¿ÑÐ¾ÑÑ ÑÐ¾ÑÐ¾Ð³ÑÐ°ÑÐ¸Ð¸ Ð»ÑÐ´ÐµÐ¹ Ð² Ð±Ð¾Ð»ÑÐ½Ð¸ÑÐµ Ð² ÑÑÐ°ÑÐ¸Ð¾Ð½Ð°Ñ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7295" y="1286798"/>
            <a:ext cx="3017165" cy="2231876"/>
          </a:xfrm>
          <a:prstGeom prst="rect">
            <a:avLst/>
          </a:prstGeom>
          <a:noFill/>
        </p:spPr>
      </p:pic>
      <p:pic>
        <p:nvPicPr>
          <p:cNvPr id="14348" name="Picture 12" descr="ÐÐ°ÑÑÐ¸Ð½ÐºÐ¸ Ð¿Ð¾ Ð·Ð°Ð¿ÑÐ¾ÑÑ ÑÐ¾ÑÐ¾Ð³ÑÐ°ÑÐ¸Ð¸ Ð´ÐµÑÐµÐ¹ Ð² Ð±Ð¾Ð»ÑÐ½Ð¸ÑÐµ Ð² ÑÑÐ°ÑÐ¸Ð¾Ð½Ð°Ñ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78753" y="3565375"/>
            <a:ext cx="3644925" cy="242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2"/>
          <p:cNvSpPr txBox="1">
            <a:spLocks noChangeArrowheads="1"/>
          </p:cNvSpPr>
          <p:nvPr/>
        </p:nvSpPr>
        <p:spPr bwMode="auto">
          <a:xfrm>
            <a:off x="3954463" y="561975"/>
            <a:ext cx="6464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002A0"/>
                </a:solidFill>
                <a:latin typeface="Myriad Pro"/>
              </a:rPr>
              <a:t>ЦЕЛЬ ПРОЕКТА</a:t>
            </a:r>
            <a:endParaRPr lang="ru-RU" sz="3600" b="1">
              <a:solidFill>
                <a:srgbClr val="6002A0"/>
              </a:solidFill>
              <a:latin typeface="Calibri" pitchFamily="34" charset="0"/>
            </a:endParaRPr>
          </a:p>
        </p:txBody>
      </p:sp>
      <p:sp>
        <p:nvSpPr>
          <p:cNvPr id="15363" name="TextBox 13"/>
          <p:cNvSpPr txBox="1">
            <a:spLocks noChangeArrowheads="1"/>
          </p:cNvSpPr>
          <p:nvPr/>
        </p:nvSpPr>
        <p:spPr bwMode="auto">
          <a:xfrm>
            <a:off x="3935413" y="1428750"/>
            <a:ext cx="5035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Проведение 4 акций в лечебных учреждениях п. Абан, силами молодых людей в возрасте 14 лет, занимающихся в клубе «Подросток» при КЦ «Авангард». </a:t>
            </a:r>
            <a:endParaRPr lang="ru-RU" dirty="0"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2"/>
          <p:cNvSpPr txBox="1">
            <a:spLocks noChangeArrowheads="1"/>
          </p:cNvSpPr>
          <p:nvPr/>
        </p:nvSpPr>
        <p:spPr bwMode="auto">
          <a:xfrm>
            <a:off x="3954463" y="561975"/>
            <a:ext cx="6464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002A0"/>
                </a:solidFill>
                <a:latin typeface="Myriad Pro"/>
              </a:rPr>
              <a:t>ЗАДАЧИ ПРОЕКТА</a:t>
            </a:r>
            <a:endParaRPr lang="ru-RU" sz="3600" b="1">
              <a:solidFill>
                <a:srgbClr val="6002A0"/>
              </a:solidFill>
              <a:latin typeface="Calibri" pitchFamily="34" charset="0"/>
            </a:endParaRPr>
          </a:p>
        </p:txBody>
      </p:sp>
      <p:sp>
        <p:nvSpPr>
          <p:cNvPr id="16387" name="TextBox 13"/>
          <p:cNvSpPr txBox="1">
            <a:spLocks noChangeArrowheads="1"/>
          </p:cNvSpPr>
          <p:nvPr/>
        </p:nvSpPr>
        <p:spPr bwMode="auto">
          <a:xfrm>
            <a:off x="3935413" y="1428750"/>
            <a:ext cx="50355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Myriad Pro"/>
              </a:rPr>
              <a:t>1. Разработка сценария выступления.</a:t>
            </a:r>
          </a:p>
          <a:p>
            <a:r>
              <a:rPr lang="ru-RU" dirty="0">
                <a:latin typeface="Myriad Pro"/>
              </a:rPr>
              <a:t>2. Информирование и привлечение подростков к участию</a:t>
            </a:r>
          </a:p>
          <a:p>
            <a:r>
              <a:rPr lang="ru-RU" dirty="0">
                <a:latin typeface="Myriad Pro"/>
              </a:rPr>
              <a:t>3. Проведение акций и поздравление детей – инвалидов на дому</a:t>
            </a:r>
            <a:endParaRPr lang="ru-RU" dirty="0">
              <a:latin typeface="Myriad Pro"/>
            </a:endParaRPr>
          </a:p>
        </p:txBody>
      </p:sp>
      <p:pic>
        <p:nvPicPr>
          <p:cNvPr id="16390" name="Picture 6" descr="ÐÐ°ÑÑÐ¸Ð½ÐºÐ¸ Ð¿Ð¾ Ð·Ð°Ð¿ÑÐ¾ÑÑ ÑÐ¾ÑÐ¾ Ð»ÑÐ´ÐµÐ¹ ÐºÐ¾ÑÐ¾ÑÑÐµ ÑÐ¸Ð´ÑÑ Ð² ÐºÑÑÐ¶Ð¾ÑÐº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646" y="2451705"/>
            <a:ext cx="3192250" cy="2127002"/>
          </a:xfrm>
          <a:prstGeom prst="rect">
            <a:avLst/>
          </a:prstGeom>
          <a:noFill/>
        </p:spPr>
      </p:pic>
      <p:pic>
        <p:nvPicPr>
          <p:cNvPr id="16394" name="Picture 10" descr="ÐÐ°ÑÑÐ¸Ð½ÐºÐ¸ Ð¿Ð¾ Ð·Ð°Ð¿ÑÐ¾ÑÑ Ð¿Ð¾Ð´ÑÐ¾ÑÑÐº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2636" y="3708400"/>
            <a:ext cx="2940050" cy="1958975"/>
          </a:xfrm>
          <a:prstGeom prst="rect">
            <a:avLst/>
          </a:prstGeom>
          <a:noFill/>
        </p:spPr>
      </p:pic>
      <p:pic>
        <p:nvPicPr>
          <p:cNvPr id="16396" name="Picture 12" descr="ÐÐ°ÑÑÐ¸Ð½ÐºÐ¸ Ð¿Ð¾ Ð·Ð°Ð¿ÑÐ¾ÑÑ ÑÑÐ°ÑÑÐ»Ð¸Ð²ÑÐµ Ð´ÐµÑÐ¸ Ð¸Ð½Ð²Ð°Ð»Ð¸Ð´Ñ Ð½Ð¾Ð²ÑÐ¹ Ð³Ð¾Ð´ Ñ Ð´ÐµÐ´Ð¾Ð¼ Ð¼Ð¾ÑÐ¾Ð·Ð¾Ð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8983" y="3121783"/>
            <a:ext cx="3076575" cy="205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8"/>
          <p:cNvSpPr txBox="1">
            <a:spLocks noChangeArrowheads="1"/>
          </p:cNvSpPr>
          <p:nvPr/>
        </p:nvSpPr>
        <p:spPr bwMode="auto">
          <a:xfrm>
            <a:off x="3954463" y="561975"/>
            <a:ext cx="7180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002A0"/>
                </a:solidFill>
                <a:latin typeface="Myriad Pro"/>
              </a:rPr>
              <a:t>НЕОБХОДИМЫЕ РЕСУРСЫ</a:t>
            </a:r>
            <a:endParaRPr lang="ru-RU" sz="3600" b="1">
              <a:solidFill>
                <a:srgbClr val="6002A0"/>
              </a:solidFill>
              <a:latin typeface="Calibri" pitchFamily="34" charset="0"/>
            </a:endParaRPr>
          </a:p>
        </p:txBody>
      </p:sp>
      <p:sp>
        <p:nvSpPr>
          <p:cNvPr id="18435" name="TextBox 9"/>
          <p:cNvSpPr txBox="1">
            <a:spLocks noChangeArrowheads="1"/>
          </p:cNvSpPr>
          <p:nvPr/>
        </p:nvSpPr>
        <p:spPr bwMode="auto">
          <a:xfrm>
            <a:off x="4152483" y="5133255"/>
            <a:ext cx="459292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Myriad Pro"/>
              </a:rPr>
              <a:t>         Итого: </a:t>
            </a:r>
            <a:r>
              <a:rPr lang="ru-RU" dirty="0" smtClean="0">
                <a:latin typeface="Myriad Pro"/>
              </a:rPr>
              <a:t>14</a:t>
            </a:r>
            <a:r>
              <a:rPr lang="ru-RU" dirty="0" smtClean="0">
                <a:latin typeface="Myriad Pro"/>
              </a:rPr>
              <a:t> 050.00 </a:t>
            </a:r>
            <a:r>
              <a:rPr lang="ru-RU" dirty="0" smtClean="0">
                <a:latin typeface="Myriad Pro"/>
              </a:rPr>
              <a:t>рублей</a:t>
            </a:r>
            <a:endParaRPr lang="ru-RU" dirty="0">
              <a:latin typeface="Myriad Pro"/>
            </a:endParaRPr>
          </a:p>
        </p:txBody>
      </p:sp>
      <p:pic>
        <p:nvPicPr>
          <p:cNvPr id="1026" name="Picture 2" descr="https://images.ua.prom.st/818046548_w640_h640_super_premium_t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5" y="1331365"/>
            <a:ext cx="2938064" cy="330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44" y="2210934"/>
            <a:ext cx="2425753" cy="242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27" y="2374710"/>
            <a:ext cx="3421299" cy="240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8"/>
          <p:cNvSpPr txBox="1">
            <a:spLocks noChangeArrowheads="1"/>
          </p:cNvSpPr>
          <p:nvPr/>
        </p:nvSpPr>
        <p:spPr bwMode="auto">
          <a:xfrm>
            <a:off x="3954463" y="561975"/>
            <a:ext cx="7180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002A0"/>
                </a:solidFill>
                <a:latin typeface="Myriad Pro"/>
              </a:rPr>
              <a:t>РЕЗУЛЬТАТЫ ПРОЕКТА</a:t>
            </a:r>
            <a:endParaRPr lang="ru-RU" sz="3600" b="1">
              <a:solidFill>
                <a:srgbClr val="6002A0"/>
              </a:solidFill>
              <a:latin typeface="Calibri" pitchFamily="34" charset="0"/>
            </a:endParaRPr>
          </a:p>
        </p:txBody>
      </p:sp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3935413" y="1428750"/>
            <a:ext cx="50355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Myriad Pro"/>
              </a:rPr>
              <a:t>- 10 подростков стали участниками «Мандаринового десанта»</a:t>
            </a:r>
          </a:p>
          <a:p>
            <a:r>
              <a:rPr lang="ru-RU" dirty="0">
                <a:latin typeface="Myriad Pro"/>
              </a:rPr>
              <a:t>- 4 </a:t>
            </a:r>
            <a:r>
              <a:rPr lang="ru-RU" dirty="0" smtClean="0">
                <a:latin typeface="Myriad Pro"/>
              </a:rPr>
              <a:t>акции проведено </a:t>
            </a:r>
            <a:r>
              <a:rPr lang="ru-RU" dirty="0">
                <a:latin typeface="Myriad Pro"/>
              </a:rPr>
              <a:t>силами </a:t>
            </a:r>
            <a:r>
              <a:rPr lang="ru-RU" dirty="0" smtClean="0">
                <a:latin typeface="Myriad Pro"/>
              </a:rPr>
              <a:t>«</a:t>
            </a:r>
            <a:r>
              <a:rPr lang="ru-RU" dirty="0">
                <a:latin typeface="Myriad Pro"/>
              </a:rPr>
              <a:t>Мандаринового десанта»</a:t>
            </a:r>
          </a:p>
          <a:p>
            <a:r>
              <a:rPr lang="ru-RU" dirty="0">
                <a:latin typeface="Myriad Pro"/>
              </a:rPr>
              <a:t>- 300 человек стали участниками акций</a:t>
            </a:r>
          </a:p>
          <a:p>
            <a:r>
              <a:rPr lang="ru-RU" dirty="0">
                <a:latin typeface="Myriad Pro"/>
              </a:rPr>
              <a:t>- 25 детей – инвалидов поздравлены на дому</a:t>
            </a:r>
          </a:p>
          <a:p>
            <a:r>
              <a:rPr lang="ru-RU" dirty="0">
                <a:latin typeface="Myriad Pro"/>
              </a:rPr>
              <a:t>- 3 заметки в </a:t>
            </a:r>
            <a:r>
              <a:rPr lang="ru-RU" dirty="0" smtClean="0">
                <a:latin typeface="Myriad Pro"/>
              </a:rPr>
              <a:t>СМИ опубликовано</a:t>
            </a:r>
            <a:endParaRPr lang="ru-RU" dirty="0">
              <a:latin typeface="Myriad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666</TotalTime>
  <Words>119</Words>
  <Application>Microsoft Office PowerPoint</Application>
  <PresentationFormat>Произвольный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Гринюк</dc:creator>
  <cp:lastModifiedBy>Ксюша</cp:lastModifiedBy>
  <cp:revision>13</cp:revision>
  <dcterms:created xsi:type="dcterms:W3CDTF">2018-04-13T03:53:19Z</dcterms:created>
  <dcterms:modified xsi:type="dcterms:W3CDTF">2019-06-29T15:14:13Z</dcterms:modified>
</cp:coreProperties>
</file>