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70" r:id="rId6"/>
    <p:sldId id="263" r:id="rId7"/>
    <p:sldId id="259" r:id="rId8"/>
    <p:sldId id="269" r:id="rId9"/>
    <p:sldId id="264" r:id="rId10"/>
    <p:sldId id="267" r:id="rId11"/>
    <p:sldId id="260" r:id="rId12"/>
    <p:sldId id="261" r:id="rId13"/>
    <p:sldId id="262" r:id="rId14"/>
    <p:sldId id="26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6"/>
    <a:srgbClr val="2F1444"/>
    <a:srgbClr val="DBBBE3"/>
    <a:srgbClr val="804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58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28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5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73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03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6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71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80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53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06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F856-FD85-4119-ADC4-37AA5527E63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12261-AF1E-40AA-B824-9190ACA958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5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" y="173736"/>
            <a:ext cx="108356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9050">
                  <a:solidFill>
                    <a:srgbClr val="2F1444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 - БОНУС</a:t>
            </a:r>
          </a:p>
        </p:txBody>
      </p:sp>
      <p:pic>
        <p:nvPicPr>
          <p:cNvPr id="7" name="Рисунок 6" descr="карта лояльности 2022_page-0002.jpg"/>
          <p:cNvPicPr>
            <a:picLocks noChangeAspect="1"/>
          </p:cNvPicPr>
          <p:nvPr/>
        </p:nvPicPr>
        <p:blipFill>
          <a:blip r:embed="rId2" cstate="print"/>
          <a:srcRect t="18321" b="23664"/>
          <a:stretch>
            <a:fillRect/>
          </a:stretch>
        </p:blipFill>
        <p:spPr>
          <a:xfrm>
            <a:off x="274319" y="2971800"/>
            <a:ext cx="5435065" cy="1773657"/>
          </a:xfrm>
          <a:prstGeom prst="rect">
            <a:avLst/>
          </a:prstGeom>
        </p:spPr>
      </p:pic>
      <p:pic>
        <p:nvPicPr>
          <p:cNvPr id="8" name="Рисунок 7" descr="карта лояльности 2022_page-0001.jpg"/>
          <p:cNvPicPr>
            <a:picLocks noChangeAspect="1"/>
          </p:cNvPicPr>
          <p:nvPr/>
        </p:nvPicPr>
        <p:blipFill>
          <a:blip r:embed="rId3" cstate="print"/>
          <a:srcRect t="20370" b="21852"/>
          <a:stretch>
            <a:fillRect/>
          </a:stretch>
        </p:blipFill>
        <p:spPr>
          <a:xfrm>
            <a:off x="304800" y="4776216"/>
            <a:ext cx="5446776" cy="17702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9080" y="1065151"/>
            <a:ext cx="116646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Программа «</a:t>
            </a:r>
            <a:r>
              <a:rPr lang="ru-RU" sz="2400" b="1" dirty="0" err="1" smtClean="0"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ДоброБонус</a:t>
            </a:r>
            <a:r>
              <a:rPr lang="ru-RU" sz="2400" b="1" dirty="0" smtClean="0"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>
                <a:solidFill>
                  <a:srgbClr val="2F1444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дает возможность получения индивидуальных привилегий у компаний – партнеров проекта только при предъявлении личной карты лояльности. В проекте принимают участие фитнес – клубы и салоны красоты, магазины одежды и обуви, </a:t>
            </a:r>
            <a:r>
              <a:rPr lang="ru-RU" sz="2400" dirty="0" err="1" smtClean="0"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2400" dirty="0" smtClean="0"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 и канцелярских товаров, кафе. База партнеров – участников размещена на официальном портале «Молодежь Костромской области»</a:t>
            </a:r>
            <a:r>
              <a:rPr lang="ru-RU" dirty="0" smtClean="0">
                <a:solidFill>
                  <a:srgbClr val="2F1444"/>
                </a:solidFill>
                <a:latin typeface="Arial Black" pitchFamily="34" charset="0"/>
              </a:rPr>
              <a:t>. </a:t>
            </a:r>
            <a:endParaRPr lang="ru-RU" dirty="0">
              <a:solidFill>
                <a:srgbClr val="2F1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6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8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8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29184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rgbClr val="2F1444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 - АНАЛИТИКА</a:t>
            </a:r>
            <a:endParaRPr lang="ru-RU" sz="4800" b="1" dirty="0">
              <a:ln w="19050">
                <a:solidFill>
                  <a:srgbClr val="2F1444"/>
                </a:solidFill>
                <a:prstDash val="solid"/>
              </a:ln>
              <a:solidFill>
                <a:srgbClr val="DBBBE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криншот 26-10-2022 20_41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768" y="1367057"/>
            <a:ext cx="11027664" cy="4123887"/>
          </a:xfrm>
          <a:prstGeom prst="rect">
            <a:avLst/>
          </a:prstGeom>
          <a:ln w="12700">
            <a:solidFill>
              <a:srgbClr val="2F1444"/>
            </a:solidFill>
          </a:ln>
        </p:spPr>
      </p:pic>
    </p:spTree>
    <p:extLst>
      <p:ext uri="{BB962C8B-B14F-4D97-AF65-F5344CB8AC3E}">
        <p14:creationId xmlns:p14="http://schemas.microsoft.com/office/powerpoint/2010/main" val="16162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08988" y="285444"/>
            <a:ext cx="745236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9050">
                  <a:solidFill>
                    <a:srgbClr val="80447A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ДОБРЫЕ ДЕЛА </a:t>
            </a:r>
            <a:endParaRPr lang="ru-RU" sz="4800" b="1" dirty="0">
              <a:ln w="19050">
                <a:solidFill>
                  <a:srgbClr val="80447A"/>
                </a:solidFill>
                <a:prstDash val="solid"/>
              </a:ln>
              <a:solidFill>
                <a:srgbClr val="DBBBE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Bwbi3nO9hk4YIhQQCMthqjZTh-3Nk591XREihZ4jQlOZOFkiDsCV_d1r0yKIHUnl3b3T3jn8x-Uy9uEzDRXjoCq.jpg"/>
          <p:cNvPicPr>
            <a:picLocks noChangeAspect="1"/>
          </p:cNvPicPr>
          <p:nvPr/>
        </p:nvPicPr>
        <p:blipFill>
          <a:blip r:embed="rId2" cstate="print"/>
          <a:srcRect t="21342" b="11075"/>
          <a:stretch>
            <a:fillRect/>
          </a:stretch>
        </p:blipFill>
        <p:spPr>
          <a:xfrm>
            <a:off x="194822" y="1414020"/>
            <a:ext cx="4528008" cy="2295118"/>
          </a:xfrm>
          <a:prstGeom prst="rect">
            <a:avLst/>
          </a:prstGeom>
        </p:spPr>
      </p:pic>
      <p:pic>
        <p:nvPicPr>
          <p:cNvPr id="9" name="Рисунок 8" descr="UzO4LI2-agSqH2Qw_bE7zcvx05g1BgwkrXT3D7G30ieG2WCfDHsdNOJk3qGq-Z7xMTk7RjjkXS7Uaxvpp6urjP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077" y="3874416"/>
            <a:ext cx="3594755" cy="2696067"/>
          </a:xfrm>
          <a:prstGeom prst="rect">
            <a:avLst/>
          </a:prstGeom>
        </p:spPr>
      </p:pic>
      <p:pic>
        <p:nvPicPr>
          <p:cNvPr id="10" name="Рисунок 9" descr="ux64dwFiQfxctINDHYdywmWnetuFXDXy4kfGVE4TJpNwXAWiOL99VgWPG1yRMbpQjlJ_BV7GMjwgbGNJ5HP7Pvp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8919" y="3883842"/>
            <a:ext cx="3607325" cy="2705494"/>
          </a:xfrm>
          <a:prstGeom prst="rect">
            <a:avLst/>
          </a:prstGeom>
        </p:spPr>
      </p:pic>
      <p:pic>
        <p:nvPicPr>
          <p:cNvPr id="11" name="Рисунок 10" descr="dgFnik-Ifagio5e_veu9u8znrNiBkDWxJd5cJJN0ORjOPaS3JT2IaY1CyyHsBfd4zlFPJi-FYaHzaPa-G5PPGba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0576" y="3874416"/>
            <a:ext cx="3634986" cy="2724346"/>
          </a:xfrm>
          <a:prstGeom prst="rect">
            <a:avLst/>
          </a:prstGeom>
        </p:spPr>
      </p:pic>
      <p:pic>
        <p:nvPicPr>
          <p:cNvPr id="12" name="Рисунок 11" descr="Qwsuw0duvt-o2pPzVDoCxCZXvkcIxxxZxwwquKIexcM-mOGG15KIK-HQTOPPqmVs_I_f4XF3YrRVXROtum0hVfKO.jpg"/>
          <p:cNvPicPr>
            <a:picLocks noChangeAspect="1"/>
          </p:cNvPicPr>
          <p:nvPr/>
        </p:nvPicPr>
        <p:blipFill>
          <a:blip r:embed="rId6" cstate="print"/>
          <a:srcRect t="19971" b="8370"/>
          <a:stretch>
            <a:fillRect/>
          </a:stretch>
        </p:blipFill>
        <p:spPr>
          <a:xfrm>
            <a:off x="4785520" y="1404594"/>
            <a:ext cx="3732809" cy="2300140"/>
          </a:xfrm>
          <a:prstGeom prst="rect">
            <a:avLst/>
          </a:prstGeom>
        </p:spPr>
      </p:pic>
      <p:pic>
        <p:nvPicPr>
          <p:cNvPr id="13" name="Рисунок 12" descr="EfiP0o39IztcAoC6Yy2Nj2rUDQwmBdyylweJZBkrGNyoMmn6G5bZPHEk7P9bMrthDMYc5JDKEqIm7hrQwAL4QuuM.jpg"/>
          <p:cNvPicPr>
            <a:picLocks noChangeAspect="1"/>
          </p:cNvPicPr>
          <p:nvPr/>
        </p:nvPicPr>
        <p:blipFill>
          <a:blip r:embed="rId7" cstate="print"/>
          <a:srcRect l="14880" t="24467" r="7801" b="7354"/>
          <a:stretch>
            <a:fillRect/>
          </a:stretch>
        </p:blipFill>
        <p:spPr>
          <a:xfrm>
            <a:off x="8592457" y="1404593"/>
            <a:ext cx="3473852" cy="22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риншот 26-10-2022 21_24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448" y="148399"/>
            <a:ext cx="6596824" cy="2704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01752" y="2862072"/>
            <a:ext cx="744321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rgbClr val="2F1444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БЛАГОТВОРИТЕЛЬНЫЕ ФОНДЫ</a:t>
            </a:r>
            <a:endParaRPr lang="ru-RU" sz="4000" b="1" dirty="0">
              <a:ln w="19050">
                <a:solidFill>
                  <a:srgbClr val="2F1444"/>
                </a:solidFill>
                <a:prstDash val="solid"/>
              </a:ln>
              <a:solidFill>
                <a:srgbClr val="DBBBE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dzKzauSp2UMicEJtvhgMwaxun5FlPPPBHflFMH525VsXia9MUDc9sJFPTRou822a85nVOQczbZkOnSHOirY25Cp.jpg"/>
          <p:cNvPicPr>
            <a:picLocks noChangeAspect="1"/>
          </p:cNvPicPr>
          <p:nvPr/>
        </p:nvPicPr>
        <p:blipFill>
          <a:blip r:embed="rId3" cstate="print"/>
          <a:srcRect t="2318"/>
          <a:stretch>
            <a:fillRect/>
          </a:stretch>
        </p:blipFill>
        <p:spPr>
          <a:xfrm>
            <a:off x="6793992" y="137160"/>
            <a:ext cx="3045438" cy="2231136"/>
          </a:xfrm>
          <a:prstGeom prst="rect">
            <a:avLst/>
          </a:prstGeom>
        </p:spPr>
      </p:pic>
      <p:pic>
        <p:nvPicPr>
          <p:cNvPr id="6" name="Рисунок 5" descr="EOM1c-rUj79IRSaLZkulNzaNvxj-tuIh1_Ng7fr_ctp8k94Ejk6LkpAPNRAD5wZ9hSZa6QxGKw5ABCz4qpC3Cxvg.jpg"/>
          <p:cNvPicPr>
            <a:picLocks noChangeAspect="1"/>
          </p:cNvPicPr>
          <p:nvPr/>
        </p:nvPicPr>
        <p:blipFill>
          <a:blip r:embed="rId4" cstate="print"/>
          <a:srcRect t="17778" r="32083"/>
          <a:stretch>
            <a:fillRect/>
          </a:stretch>
        </p:blipFill>
        <p:spPr>
          <a:xfrm>
            <a:off x="6802596" y="2404872"/>
            <a:ext cx="3045492" cy="2075688"/>
          </a:xfrm>
          <a:prstGeom prst="rect">
            <a:avLst/>
          </a:prstGeom>
        </p:spPr>
      </p:pic>
      <p:pic>
        <p:nvPicPr>
          <p:cNvPr id="7" name="Рисунок 6" descr="1xCaVJ72GVeTXz-kTv3LYcmxxogN296fa_TNBNSQwZstiVBcvXqWHzPkkFR7Nr7OcdowLTonq4kSWXrOu4CmeoGw.jpg"/>
          <p:cNvPicPr>
            <a:picLocks noChangeAspect="1"/>
          </p:cNvPicPr>
          <p:nvPr/>
        </p:nvPicPr>
        <p:blipFill>
          <a:blip r:embed="rId5" cstate="print"/>
          <a:srcRect l="17139" t="26800" r="45830"/>
          <a:stretch>
            <a:fillRect/>
          </a:stretch>
        </p:blipFill>
        <p:spPr>
          <a:xfrm>
            <a:off x="9857232" y="128016"/>
            <a:ext cx="2225040" cy="3291840"/>
          </a:xfrm>
          <a:prstGeom prst="rect">
            <a:avLst/>
          </a:prstGeom>
        </p:spPr>
      </p:pic>
      <p:pic>
        <p:nvPicPr>
          <p:cNvPr id="8" name="Рисунок 7" descr="QJJUodZX36CNgvy99GvNiLRHGHdOMuRToMoWLwNIbxroJyqsu3sYtuV8NBj_VKgXq3A1JEsVu6WdVp4qg0Udmfj-.jpg"/>
          <p:cNvPicPr>
            <a:picLocks noChangeAspect="1"/>
          </p:cNvPicPr>
          <p:nvPr/>
        </p:nvPicPr>
        <p:blipFill>
          <a:blip r:embed="rId6" cstate="print"/>
          <a:srcRect l="38833" t="18133" r="22267" b="13067"/>
          <a:stretch>
            <a:fillRect/>
          </a:stretch>
        </p:blipFill>
        <p:spPr>
          <a:xfrm>
            <a:off x="9860333" y="3538728"/>
            <a:ext cx="2212795" cy="3200400"/>
          </a:xfrm>
          <a:prstGeom prst="rect">
            <a:avLst/>
          </a:prstGeom>
        </p:spPr>
      </p:pic>
      <p:pic>
        <p:nvPicPr>
          <p:cNvPr id="9" name="Рисунок 8" descr="UzO4LI2-agSqH2Qw_bE7zcvx05g1BgwkrXT3D7G30ieG2WCfDHsdNOJk3qGq-Z7xMTk7RjjkXS7Uaxvpp6urjPEz (1).jpg"/>
          <p:cNvPicPr>
            <a:picLocks noChangeAspect="1"/>
          </p:cNvPicPr>
          <p:nvPr/>
        </p:nvPicPr>
        <p:blipFill>
          <a:blip r:embed="rId7" cstate="print"/>
          <a:srcRect b="2106"/>
          <a:stretch>
            <a:fillRect/>
          </a:stretch>
        </p:blipFill>
        <p:spPr>
          <a:xfrm>
            <a:off x="6790944" y="4498848"/>
            <a:ext cx="3038856" cy="2231136"/>
          </a:xfrm>
          <a:prstGeom prst="rect">
            <a:avLst/>
          </a:prstGeom>
        </p:spPr>
      </p:pic>
      <p:pic>
        <p:nvPicPr>
          <p:cNvPr id="10" name="Рисунок 9" descr="eHhtNZiIpvBVViEJTJqvdxobazez_f77d8_6uWxE4MBrK1kD6Ac6wMfo_JNOXOeLvwcJgxOYYMJM80CnX4SHPrU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6201" y="4361688"/>
            <a:ext cx="3564302" cy="2377440"/>
          </a:xfrm>
          <a:prstGeom prst="rect">
            <a:avLst/>
          </a:prstGeom>
        </p:spPr>
      </p:pic>
      <p:pic>
        <p:nvPicPr>
          <p:cNvPr id="11" name="Рисунок 10" descr="cnSLbY73KbH2jZiEnvdQP3pIbk-pimXkcd5jKc_E2UECTzpBhMTTsSkhKzZXj26cAFq_eh-rIjS8DCUiJnLYaycn.jpg"/>
          <p:cNvPicPr>
            <a:picLocks noChangeAspect="1"/>
          </p:cNvPicPr>
          <p:nvPr/>
        </p:nvPicPr>
        <p:blipFill>
          <a:blip r:embed="rId9" cstate="print"/>
          <a:srcRect l="3516"/>
          <a:stretch>
            <a:fillRect/>
          </a:stretch>
        </p:blipFill>
        <p:spPr>
          <a:xfrm>
            <a:off x="109728" y="4370832"/>
            <a:ext cx="301142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608" y="294305"/>
            <a:ext cx="110694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9050">
                  <a:solidFill>
                    <a:srgbClr val="80447A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СОБЫТИЙНОЕ ВОЛОНТЕРСТВО</a:t>
            </a:r>
            <a:endParaRPr lang="ru-RU" sz="4800" b="1" dirty="0">
              <a:ln w="19050">
                <a:solidFill>
                  <a:srgbClr val="80447A"/>
                </a:solidFill>
                <a:prstDash val="solid"/>
              </a:ln>
              <a:solidFill>
                <a:srgbClr val="DBBBE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LdsPrtoDw-QajD0fT3yXCS4YZnfKBAqecKW94pdKJeN6KTNmUkrfleD24eH113tRVf0TmTtuOmnUc9iryhz5gT_K.jpg"/>
          <p:cNvPicPr>
            <a:picLocks noChangeAspect="1"/>
          </p:cNvPicPr>
          <p:nvPr/>
        </p:nvPicPr>
        <p:blipFill>
          <a:blip r:embed="rId2" cstate="print"/>
          <a:srcRect t="9098" r="9748"/>
          <a:stretch>
            <a:fillRect/>
          </a:stretch>
        </p:blipFill>
        <p:spPr>
          <a:xfrm>
            <a:off x="417576" y="1316736"/>
            <a:ext cx="3386328" cy="2558034"/>
          </a:xfrm>
          <a:prstGeom prst="rect">
            <a:avLst/>
          </a:prstGeom>
        </p:spPr>
      </p:pic>
      <p:pic>
        <p:nvPicPr>
          <p:cNvPr id="6" name="Рисунок 5" descr="51Ncew_7I5Slppbsoat8K2An2eYbZXz6sOBWwh02Aogb1pRlaKBjXfApc-QV3mlOefhB4Q3uV37AaeIjNuwXTabE.jpg"/>
          <p:cNvPicPr>
            <a:picLocks noChangeAspect="1"/>
          </p:cNvPicPr>
          <p:nvPr/>
        </p:nvPicPr>
        <p:blipFill>
          <a:blip r:embed="rId3" cstate="print"/>
          <a:srcRect l="8148" r="11643"/>
          <a:stretch>
            <a:fillRect/>
          </a:stretch>
        </p:blipFill>
        <p:spPr>
          <a:xfrm>
            <a:off x="411480" y="3904488"/>
            <a:ext cx="3401568" cy="2825496"/>
          </a:xfrm>
          <a:prstGeom prst="rect">
            <a:avLst/>
          </a:prstGeom>
        </p:spPr>
      </p:pic>
      <p:pic>
        <p:nvPicPr>
          <p:cNvPr id="7" name="Рисунок 6" descr="4Hw23BoC_4cq3peBSO5CRxs9ZR-hmrXLRWUvoachh-PB8czxSos5mTvzYyvRD47R5XgSDAM5wCryszgXKd0eBpM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5176" y="3913632"/>
            <a:ext cx="3770376" cy="2827782"/>
          </a:xfrm>
          <a:prstGeom prst="rect">
            <a:avLst/>
          </a:prstGeom>
        </p:spPr>
      </p:pic>
      <p:pic>
        <p:nvPicPr>
          <p:cNvPr id="8" name="Рисунок 7" descr="u2uy4OrvUX6cEcP58CLShmlgIDKPQ0PMvRm6qsD38xVNrLdaxB1-G80fxTdNHhEupGT-UOCFegfkWMMEQLTWhxTL.jpg"/>
          <p:cNvPicPr>
            <a:picLocks noChangeAspect="1"/>
          </p:cNvPicPr>
          <p:nvPr/>
        </p:nvPicPr>
        <p:blipFill>
          <a:blip r:embed="rId5" cstate="print"/>
          <a:srcRect t="14481"/>
          <a:stretch>
            <a:fillRect/>
          </a:stretch>
        </p:blipFill>
        <p:spPr>
          <a:xfrm>
            <a:off x="4047744" y="1325880"/>
            <a:ext cx="3788664" cy="2430018"/>
          </a:xfrm>
          <a:prstGeom prst="rect">
            <a:avLst/>
          </a:prstGeom>
        </p:spPr>
      </p:pic>
      <p:pic>
        <p:nvPicPr>
          <p:cNvPr id="9" name="Рисунок 8" descr="BGahh4IBWHTTSQADv10s-lk6FvJ82u-YMTSeW3qjjz0U6YksyLrEGqKLOEwg2viwMXvlGOgDzuKiTDFQnLHqug_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9325" y="1307592"/>
            <a:ext cx="3674921" cy="2450592"/>
          </a:xfrm>
          <a:prstGeom prst="rect">
            <a:avLst/>
          </a:prstGeom>
        </p:spPr>
      </p:pic>
      <p:pic>
        <p:nvPicPr>
          <p:cNvPr id="10" name="Рисунок 9" descr="mOapELaqwRMFJJMvnlG4683rAC-GHcQI3XMO7bNuNtUos1tRxNMzTiO8pkjVPlyYxMF2yMv6wwyXrpnd2JzLS2tU.jpg"/>
          <p:cNvPicPr>
            <a:picLocks noChangeAspect="1"/>
          </p:cNvPicPr>
          <p:nvPr/>
        </p:nvPicPr>
        <p:blipFill>
          <a:blip r:embed="rId7" cstate="print"/>
          <a:srcRect r="5941" b="3704"/>
          <a:stretch>
            <a:fillRect/>
          </a:stretch>
        </p:blipFill>
        <p:spPr>
          <a:xfrm>
            <a:off x="8116824" y="3895344"/>
            <a:ext cx="3715512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" y="173736"/>
            <a:ext cx="108356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9050">
                  <a:solidFill>
                    <a:srgbClr val="2F1444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ФОРУМЫ И СЛЁТЫ</a:t>
            </a:r>
          </a:p>
        </p:txBody>
      </p:sp>
      <p:pic>
        <p:nvPicPr>
          <p:cNvPr id="4" name="Рисунок 3" descr="IUOevStfMY1zm-9uqZx1c8YWNOlHsuaErssAXeZKquN0cxAw5obiJ_gT4KEwGKqrepoAACYXCTX-Cm-gXpg2HP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2504" y="1060704"/>
            <a:ext cx="3218688" cy="3218688"/>
          </a:xfrm>
          <a:prstGeom prst="rect">
            <a:avLst/>
          </a:prstGeom>
        </p:spPr>
      </p:pic>
      <p:pic>
        <p:nvPicPr>
          <p:cNvPr id="5" name="Рисунок 4" descr="aUl7-WhPuiLCE59P0ADoazJo0F0igRQaJsuJsE7OhIIQxML58q7QboROQVTDTWbOR5OeMZxYshxLzU6hmpcVn_rp.jpg"/>
          <p:cNvPicPr>
            <a:picLocks noChangeAspect="1"/>
          </p:cNvPicPr>
          <p:nvPr/>
        </p:nvPicPr>
        <p:blipFill>
          <a:blip r:embed="rId3" cstate="print"/>
          <a:srcRect l="7570" t="21333" r="9585" b="15067"/>
          <a:stretch>
            <a:fillRect/>
          </a:stretch>
        </p:blipFill>
        <p:spPr>
          <a:xfrm>
            <a:off x="3438144" y="2886540"/>
            <a:ext cx="3611880" cy="3697139"/>
          </a:xfrm>
          <a:prstGeom prst="rect">
            <a:avLst/>
          </a:prstGeom>
        </p:spPr>
      </p:pic>
      <p:pic>
        <p:nvPicPr>
          <p:cNvPr id="6" name="Рисунок 5" descr="sjF1EqlN2gUttcBC1chuhjyCzMNlDqa0IkqShkS8IjU2izZwTUobt0vmrkqNhPeM6tWrIUazlM6B_JgfOaxmMmK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168" y="1069848"/>
            <a:ext cx="3840480" cy="2880360"/>
          </a:xfrm>
          <a:prstGeom prst="rect">
            <a:avLst/>
          </a:prstGeom>
        </p:spPr>
      </p:pic>
      <p:pic>
        <p:nvPicPr>
          <p:cNvPr id="8" name="Рисунок 7" descr="gjiSHfJqQfphboQcJTr2XREXPcuEUK2h61oBkLyCZIbXAclyRTXV8QTIh011c5tIL93kWz1YeitvxndqiWibceQz.jpg"/>
          <p:cNvPicPr>
            <a:picLocks noChangeAspect="1"/>
          </p:cNvPicPr>
          <p:nvPr/>
        </p:nvPicPr>
        <p:blipFill>
          <a:blip r:embed="rId5" cstate="print"/>
          <a:srcRect b="27867"/>
          <a:stretch>
            <a:fillRect/>
          </a:stretch>
        </p:blipFill>
        <p:spPr>
          <a:xfrm>
            <a:off x="7243287" y="1069848"/>
            <a:ext cx="4732570" cy="2560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696" y="4642104"/>
            <a:ext cx="3139440" cy="1323439"/>
          </a:xfrm>
          <a:prstGeom prst="rect">
            <a:avLst/>
          </a:prstGeom>
          <a:noFill/>
          <a:ln w="76200">
            <a:solidFill>
              <a:srgbClr val="2F1444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n w="19050">
                  <a:solidFill>
                    <a:srgbClr val="2F1444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9525">
                  <a:solidFill>
                    <a:srgbClr val="2F1444"/>
                  </a:solidFill>
                  <a:prstDash val="solid"/>
                </a:ln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МЕЖДУНАРОДНЫЕ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9525">
                  <a:solidFill>
                    <a:srgbClr val="2F1444"/>
                  </a:solidFill>
                  <a:prstDash val="solid"/>
                </a:ln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 ЦФО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9525">
                  <a:solidFill>
                    <a:srgbClr val="2F1444"/>
                  </a:solidFill>
                  <a:prstDash val="solid"/>
                </a:ln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 РЕГИОНАЛЬНЫЙ 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n w="9525">
                  <a:solidFill>
                    <a:srgbClr val="2F1444"/>
                  </a:solidFill>
                  <a:prstDash val="solid"/>
                </a:ln>
                <a:solidFill>
                  <a:srgbClr val="2F1444"/>
                </a:solidFill>
                <a:latin typeface="Times New Roman" pitchFamily="18" charset="0"/>
                <a:cs typeface="Times New Roman" pitchFamily="18" charset="0"/>
              </a:rPr>
              <a:t> СТУДЕНЧЕСКИЙ</a:t>
            </a:r>
          </a:p>
        </p:txBody>
      </p:sp>
      <p:pic>
        <p:nvPicPr>
          <p:cNvPr id="11" name="Рисунок 10" descr="ZiOnu-lGXrhx7ShN3l39T-8WvhBY--nEc8jQRgng7Yb_MueTlCxGzKAcrAxfeVBDhHLWoCPqGXLsfzhOJcW4CbXj.jpg"/>
          <p:cNvPicPr>
            <a:picLocks noChangeAspect="1"/>
          </p:cNvPicPr>
          <p:nvPr/>
        </p:nvPicPr>
        <p:blipFill>
          <a:blip r:embed="rId6" cstate="print"/>
          <a:srcRect r="371" b="9747"/>
          <a:stretch>
            <a:fillRect/>
          </a:stretch>
        </p:blipFill>
        <p:spPr>
          <a:xfrm>
            <a:off x="7055490" y="3629083"/>
            <a:ext cx="4904862" cy="296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608" y="294305"/>
            <a:ext cx="110694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9050">
                  <a:solidFill>
                    <a:srgbClr val="80447A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ДОБРЫЕ УРОКИ</a:t>
            </a:r>
            <a:endParaRPr lang="ru-RU" sz="4800" b="1" dirty="0">
              <a:ln w="19050">
                <a:solidFill>
                  <a:srgbClr val="80447A"/>
                </a:solidFill>
                <a:prstDash val="solid"/>
              </a:ln>
              <a:solidFill>
                <a:srgbClr val="DBBBE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OceX-6PNHwoekZg1xLB8C8CAEwy8zHcxie_OfgeBZgFgRVaDtlKgG8xerGE2NLa5-tdpXhP-My8WKBtSmonD8U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796" y="1143000"/>
            <a:ext cx="2381420" cy="2975764"/>
          </a:xfrm>
          <a:prstGeom prst="rect">
            <a:avLst/>
          </a:prstGeom>
        </p:spPr>
      </p:pic>
      <p:pic>
        <p:nvPicPr>
          <p:cNvPr id="5" name="Рисунок 4" descr="9PXKmkH8D4OqrLzEOx1WhFgaFVkKt1tYPNTKvqnLjClPx9WfKZcVfVwgWZCUzmtipKct_f641RCNOlpnyqfsXkkH.jpg"/>
          <p:cNvPicPr>
            <a:picLocks noChangeAspect="1"/>
          </p:cNvPicPr>
          <p:nvPr/>
        </p:nvPicPr>
        <p:blipFill>
          <a:blip r:embed="rId3" cstate="print"/>
          <a:srcRect b="2678"/>
          <a:stretch>
            <a:fillRect/>
          </a:stretch>
        </p:blipFill>
        <p:spPr>
          <a:xfrm>
            <a:off x="3087624" y="1133856"/>
            <a:ext cx="4096512" cy="2990088"/>
          </a:xfrm>
          <a:prstGeom prst="rect">
            <a:avLst/>
          </a:prstGeom>
        </p:spPr>
      </p:pic>
      <p:pic>
        <p:nvPicPr>
          <p:cNvPr id="6" name="Рисунок 5" descr="T5CMj_GB3Ceb5dmFGM3BsXw6ZGOQjK_v1T3pGaUISeUTmU4ndUDuanrVA0Lf4pyXQCHqw0wUQtXoDCAcPcf3NLke.jpg"/>
          <p:cNvPicPr>
            <a:picLocks noChangeAspect="1"/>
          </p:cNvPicPr>
          <p:nvPr/>
        </p:nvPicPr>
        <p:blipFill>
          <a:blip r:embed="rId4" cstate="print"/>
          <a:srcRect t="16591" b="2367"/>
          <a:stretch>
            <a:fillRect/>
          </a:stretch>
        </p:blipFill>
        <p:spPr>
          <a:xfrm>
            <a:off x="332232" y="4215384"/>
            <a:ext cx="5087835" cy="2322576"/>
          </a:xfrm>
          <a:prstGeom prst="rect">
            <a:avLst/>
          </a:prstGeom>
        </p:spPr>
      </p:pic>
      <p:pic>
        <p:nvPicPr>
          <p:cNvPr id="7" name="Рисунок 6" descr="yF6DZ859c8k1CuTYy5KvsCh4treNxmAdsGldfvA62gflOE9dF5PKu1_5smwEoMx2oTgG2wEWpyGPcxQp2eBKciJ-.jpg"/>
          <p:cNvPicPr>
            <a:picLocks noChangeAspect="1"/>
          </p:cNvPicPr>
          <p:nvPr/>
        </p:nvPicPr>
        <p:blipFill>
          <a:blip r:embed="rId5" cstate="print"/>
          <a:srcRect l="13533" t="20800" b="4694"/>
          <a:stretch>
            <a:fillRect/>
          </a:stretch>
        </p:blipFill>
        <p:spPr>
          <a:xfrm>
            <a:off x="5495544" y="4215384"/>
            <a:ext cx="3593869" cy="2322576"/>
          </a:xfrm>
          <a:prstGeom prst="rect">
            <a:avLst/>
          </a:prstGeom>
        </p:spPr>
      </p:pic>
      <p:pic>
        <p:nvPicPr>
          <p:cNvPr id="8" name="Рисунок 7" descr="6EnzbWp-9QB0k-u23BF9vAReV9M6zIwMijDddXYI1vahk2LLDdzGh_rp41CsmcZC1TXM7WSEtVfP9FuGZhDNRKa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43333" y="1143000"/>
            <a:ext cx="4523923" cy="3017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22695" y="4204888"/>
            <a:ext cx="2737073" cy="2308324"/>
          </a:xfrm>
          <a:prstGeom prst="rect">
            <a:avLst/>
          </a:prstGeom>
          <a:noFill/>
          <a:ln w="57150">
            <a:solidFill>
              <a:srgbClr val="DBBBE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n w="19050">
                  <a:noFill/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ШКОЛЫ, ТЕХНИКУМЫ, КОЛЛЕДЖЫ, </a:t>
            </a:r>
          </a:p>
          <a:p>
            <a:pPr algn="just"/>
            <a:r>
              <a:rPr lang="ru-RU" b="1" dirty="0" smtClean="0">
                <a:ln w="19050">
                  <a:noFill/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УНИВЕРСИТЕТЫ, АКАДЕМИИ, УЧРЕЖДЕНИЯ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58762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" y="173736"/>
            <a:ext cx="108356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9050">
                  <a:solidFill>
                    <a:srgbClr val="2F1444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СЕМИНАРЫ И ВСТРЕЧИ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848" y="829056"/>
            <a:ext cx="1083564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2F14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29 МУНИЦИПАЛЬНЫХ ОБРАЗОВАНИЙ (РЕСУРСНЫХ ЦЕНТРОВ)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b="1" dirty="0" smtClean="0">
                <a:ln w="19050">
                  <a:noFill/>
                  <a:prstDash val="solid"/>
                </a:ln>
                <a:solidFill>
                  <a:srgbClr val="2F144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БОЛЕЕ 13 000 ВОЛОНТЕРОВ</a:t>
            </a:r>
          </a:p>
        </p:txBody>
      </p:sp>
      <p:pic>
        <p:nvPicPr>
          <p:cNvPr id="6" name="Рисунок 5" descr="VZ7JrEZmFJVr4DU_Eni3LEV2HmzLrGFyKlARLOzGtmkXiGRZCX-dyI-xrNqiZeesp4DhCtw_n9Q_Jc0j-X3KIs7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808" y="2715767"/>
            <a:ext cx="5253623" cy="3501047"/>
          </a:xfrm>
          <a:prstGeom prst="rect">
            <a:avLst/>
          </a:prstGeom>
        </p:spPr>
      </p:pic>
      <p:pic>
        <p:nvPicPr>
          <p:cNvPr id="7" name="Рисунок 6" descr="KYOI9FhNweNjvmKP6X-0ZXecYrDkI8nsGtA9ZAyJGEj84HkMFQ2xVhf41V7aTFfFAwotmmIBibIKXt5Cw4KPr9P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8732" y="1947672"/>
            <a:ext cx="4924826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328" y="330881"/>
            <a:ext cx="110694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rgbClr val="80447A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4800" b="1" dirty="0" smtClean="0">
                <a:ln w="19050">
                  <a:solidFill>
                    <a:srgbClr val="80447A"/>
                  </a:solidFill>
                  <a:prstDash val="solid"/>
                </a:ln>
                <a:solidFill>
                  <a:srgbClr val="DBBBE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МЫВМЕСТЕ</a:t>
            </a:r>
            <a:endParaRPr lang="ru-RU" sz="4800" b="1" dirty="0">
              <a:ln w="19050">
                <a:solidFill>
                  <a:srgbClr val="80447A"/>
                </a:solidFill>
                <a:prstDash val="solid"/>
              </a:ln>
              <a:solidFill>
                <a:srgbClr val="DBBBE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LEFmwKEQEIKVYfus3RJm4t0ENDC9JH0J_q3cBn09rdQbKI86c3HFM8jHZhB5cDKnt16wkzTMqMm4X3HzuXVEGU7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28" y="2130552"/>
            <a:ext cx="5640832" cy="3172968"/>
          </a:xfrm>
          <a:prstGeom prst="rect">
            <a:avLst/>
          </a:prstGeom>
        </p:spPr>
      </p:pic>
      <p:pic>
        <p:nvPicPr>
          <p:cNvPr id="8" name="Рисунок 7" descr="Скриншот 27-10-2022 01_37_20.jpg"/>
          <p:cNvPicPr>
            <a:picLocks noChangeAspect="1"/>
          </p:cNvPicPr>
          <p:nvPr/>
        </p:nvPicPr>
        <p:blipFill>
          <a:blip r:embed="rId3" cstate="print"/>
          <a:srcRect b="3876"/>
          <a:stretch>
            <a:fillRect/>
          </a:stretch>
        </p:blipFill>
        <p:spPr>
          <a:xfrm>
            <a:off x="5785628" y="2119915"/>
            <a:ext cx="6287499" cy="317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112</Words>
  <Application>Microsoft Office PowerPoint</Application>
  <PresentationFormat>Широкоэкранный</PresentationFormat>
  <Paragraphs>18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2021-10-22T19:32:25Z</dcterms:created>
  <dcterms:modified xsi:type="dcterms:W3CDTF">2022-11-01T11:05:38Z</dcterms:modified>
</cp:coreProperties>
</file>