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sldIdLst>
    <p:sldId id="267" r:id="rId3"/>
    <p:sldId id="269" r:id="rId4"/>
    <p:sldId id="281" r:id="rId5"/>
    <p:sldId id="270" r:id="rId6"/>
    <p:sldId id="266" r:id="rId7"/>
    <p:sldId id="271" r:id="rId8"/>
    <p:sldId id="273" r:id="rId9"/>
    <p:sldId id="280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100" d="100"/>
          <a:sy n="100" d="100"/>
        </p:scale>
        <p:origin x="-28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1ECD2-C582-4923-B1CF-9A8E802721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180C37-15A5-46E2-B7D5-B22A7F1F3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623920.vk.me/v623920054/2987f/HoXJ-MDJtq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0" y="2676525"/>
            <a:ext cx="2506284" cy="2389595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3034" y="2384953"/>
            <a:ext cx="36934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Проект </a:t>
            </a:r>
          </a:p>
          <a:p>
            <a:pPr algn="ctr">
              <a:defRPr/>
            </a:pPr>
            <a:r>
              <a:rPr lang="ru-RU" sz="4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«Поколение ЭКО»</a:t>
            </a:r>
            <a:endParaRPr lang="ru-RU" sz="4800" b="1" dirty="0">
              <a:ln w="22225">
                <a:noFill/>
                <a:prstDash val="solid"/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50" y="5616532"/>
            <a:ext cx="428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Автор проекта: </a:t>
            </a:r>
          </a:p>
          <a:p>
            <a:pPr>
              <a:defRPr/>
            </a:pPr>
            <a:r>
              <a:rPr lang="ru-RU" sz="32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latin typeface="Bookman Old Style" panose="02050604050505020204" pitchFamily="18" charset="0"/>
              </a:rPr>
              <a:t>София Мареева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63034" y="304774"/>
            <a:ext cx="3693460" cy="1192331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Плавская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районная Тульской области молодёжная общественная организация волонтёров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63034" y="1423467"/>
            <a:ext cx="3693460" cy="94625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274320" algn="ctr"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950" y="306170"/>
            <a:ext cx="5014499" cy="211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4900" algn="ctr" hangingPunct="0">
              <a:lnSpc>
                <a:spcPct val="94000"/>
              </a:lnSpc>
            </a:pP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Региональный этап 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Всероссийского 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конкурса лидеров и руководителей детских и молодёжных общественных объединений «Лидер ХХ</a:t>
            </a:r>
            <a:r>
              <a:rPr lang="en-US" sz="2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</a:t>
            </a:r>
            <a:r>
              <a:rPr lang="ru-RU" sz="2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 века»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4458" y="4705406"/>
            <a:ext cx="42106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Номинация</a:t>
            </a: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«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Лидер молодежного/детского общественного объединения» </a:t>
            </a: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(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14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17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лет)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92D050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58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02" y="358588"/>
            <a:ext cx="7765321" cy="7724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и задачи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166692"/>
            <a:ext cx="8229600" cy="52669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системы направленной на формирование бережного отношения детей и подростков к окружающей среде, воспитание активной жизненной позиции и социальной активности молодежи Плавского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Воспитание экологической культуры и экологического сознания, любви к природе родного края и бережного отношения к растениям;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Привлечение школьников и их родителей к решению проблем водных ресурсов в районе, мотивировать к социальной активности.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и помощь в ликвидации стихийных несанкционированных свалок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единой карты родников и водных ресурсов района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кампанию для привлечения широких слоев общественности к тематике проекта.</a:t>
            </a:r>
          </a:p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657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02" y="358588"/>
            <a:ext cx="7765321" cy="7724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География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166692"/>
            <a:ext cx="8229600" cy="614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Плавский район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0327" y="1838684"/>
            <a:ext cx="7765321" cy="772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Целевая аудитория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5301" y="2632380"/>
            <a:ext cx="8229600" cy="614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Wingdings 2" pitchFamily="18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трудоспособное население Плавского района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spcBef>
                <a:spcPts val="0"/>
              </a:spcBef>
              <a:buFont typeface="Wingdings 2" pitchFamily="18" charset="2"/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745703"/>
            <a:ext cx="4029075" cy="2266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7298"/>
            <a:ext cx="1628775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7482" y="670047"/>
            <a:ext cx="3560082" cy="236547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34" y="4112598"/>
            <a:ext cx="3635429" cy="242267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093" y="4064214"/>
            <a:ext cx="3708033" cy="247105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02" y="372457"/>
            <a:ext cx="3470691" cy="23128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043" y="2247775"/>
            <a:ext cx="3606733" cy="240355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5082" y="107576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субботники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775" y="662008"/>
            <a:ext cx="3794524" cy="213441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306" y="3200875"/>
            <a:ext cx="3649462" cy="205282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02" y="3420952"/>
            <a:ext cx="4253938" cy="319045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02" y="641246"/>
            <a:ext cx="3015159" cy="198926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602" y="77233"/>
            <a:ext cx="8297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родников и берегов рек Плава и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Локна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30" y="2025446"/>
            <a:ext cx="3208859" cy="180498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265" y="4809628"/>
            <a:ext cx="2575773" cy="193183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701" y="2871862"/>
            <a:ext cx="3901638" cy="260109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286" y="1408295"/>
            <a:ext cx="2397352" cy="15976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95" y="4335948"/>
            <a:ext cx="2701816" cy="153296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31" y="1258186"/>
            <a:ext cx="2846741" cy="189782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785" y="1121425"/>
            <a:ext cx="3505825" cy="233721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698" y="0"/>
            <a:ext cx="8244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по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окружающей среды и утилизации бытовых отходов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t="21597" b="9966"/>
          <a:stretch/>
        </p:blipFill>
        <p:spPr bwMode="auto">
          <a:xfrm>
            <a:off x="6454692" y="4034118"/>
            <a:ext cx="2388052" cy="259976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102" y="2761130"/>
            <a:ext cx="2362228" cy="157481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132" y="5306551"/>
            <a:ext cx="2474363" cy="155144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6" t="22413" r="7201" b="17242"/>
          <a:stretch/>
        </p:blipFill>
        <p:spPr bwMode="auto">
          <a:xfrm>
            <a:off x="4771078" y="4618942"/>
            <a:ext cx="1894048" cy="20460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6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58" y="529926"/>
            <a:ext cx="8283389" cy="60412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в границах Плавского района  будут создана 1 единая карта родников и водных ресурсов. 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минимум 6 субботников. Выявлено минимум 2 стихийные несанкционированные свалки и очищено минимум 6 родников. Высажено 74 куста сирени, в мероприятиях проекта примут участие около 750 человек.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 привлечено свыше 100 волонтеров, 10 представителей бизнес-сообщества и свыше 700 жителей Плавского района. Подготовлено 15 публикаций в СМИ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инфраструктуры Экологического  воспитания.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межведомственного взаимодействия органов местного самоуправления Плавского района с общественными объединениями и организациями, учреждениями системы образования, средствами массовой информации, творческими и религиозными организациями.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деятельности по формированию у детей и молодежи экологической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граммотности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00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024108"/>
            <a:ext cx="8229599" cy="1480968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обладает хорошей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мультипликативностью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может быть применён в любом муниципальном образовании Российской Федерации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439332"/>
            <a:ext cx="458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Мультиплекативность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2639614"/>
            <a:ext cx="3019425" cy="2264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50" y="4673097"/>
            <a:ext cx="3019425" cy="1693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4445687"/>
            <a:ext cx="2190750" cy="1643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85" y="2264994"/>
            <a:ext cx="2261240" cy="15069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3377" y="2817348"/>
            <a:ext cx="3019425" cy="16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7" y="649940"/>
            <a:ext cx="8027895" cy="58046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9076"/>
            <a:ext cx="820862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7030A0"/>
                </a:solidFill>
                <a:effectLst>
                  <a:glow rad="381000">
                    <a:srgbClr val="00B050">
                      <a:alpha val="46000"/>
                    </a:srgbClr>
                  </a:glow>
                </a:effectLst>
                <a:latin typeface="+mj-lt"/>
              </a:rPr>
              <a:t>СПАСИБО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7030A0"/>
                </a:solidFill>
                <a:effectLst>
                  <a:glow rad="381000">
                    <a:srgbClr val="00B050">
                      <a:alpha val="46000"/>
                    </a:srgbClr>
                  </a:glow>
                </a:effectLst>
                <a:latin typeface="+mj-lt"/>
              </a:rPr>
              <a:t> ЗА 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7030A0"/>
                </a:solidFill>
                <a:effectLst>
                  <a:glow rad="381000">
                    <a:srgbClr val="00B050">
                      <a:alpha val="46000"/>
                    </a:srgbClr>
                  </a:glow>
                </a:effectLst>
                <a:latin typeface="+mj-lt"/>
              </a:rPr>
              <a:t>ВНИМАНИЕ!</a:t>
            </a:r>
            <a:endParaRPr lang="ru-RU" sz="8000" dirty="0">
              <a:solidFill>
                <a:srgbClr val="7030A0"/>
              </a:solidFill>
              <a:effectLst>
                <a:glow rad="381000">
                  <a:srgbClr val="00B050">
                    <a:alpha val="46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7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278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Остин</vt:lpstr>
      <vt:lpstr>Презентация PowerPoint</vt:lpstr>
      <vt:lpstr>Цель и задачи проекта</vt:lpstr>
      <vt:lpstr>География проекта</vt:lpstr>
      <vt:lpstr>Презентация PowerPoint</vt:lpstr>
      <vt:lpstr>Презентация PowerPoint</vt:lpstr>
      <vt:lpstr>Презентация PowerPoint</vt:lpstr>
      <vt:lpstr>Ожидаемые результаты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Дмитрий</cp:lastModifiedBy>
  <cp:revision>37</cp:revision>
  <dcterms:created xsi:type="dcterms:W3CDTF">2017-05-17T13:05:34Z</dcterms:created>
  <dcterms:modified xsi:type="dcterms:W3CDTF">2019-04-23T17:13:53Z</dcterms:modified>
</cp:coreProperties>
</file>