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Source Code Pro Black" panose="020B0604020202020204" charset="0"/>
      <p:bold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b6996e41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b6996e41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b6996e41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1b6996e41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1b6996e41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1b6996e41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1b6996e41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1b6996e41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1b6996e41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1b6996e41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b6996e41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b6996e41d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964925" y="955125"/>
            <a:ext cx="5457300" cy="69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latin typeface="Source Code Pro Black"/>
                <a:ea typeface="Source Code Pro Black"/>
                <a:cs typeface="Source Code Pro Black"/>
                <a:sym typeface="Source Code Pro Black"/>
              </a:rPr>
              <a:t>ВОЛОНТЕРСКИЙ ОТРЯД</a:t>
            </a:r>
            <a:endParaRPr sz="33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956675" y="2053175"/>
            <a:ext cx="5465700" cy="569400"/>
          </a:xfrm>
          <a:prstGeom prst="rect">
            <a:avLst/>
          </a:prstGeom>
          <a:solidFill>
            <a:srgbClr val="88FF4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Source Code Pro Black"/>
                <a:ea typeface="Source Code Pro Black"/>
                <a:cs typeface="Source Code Pro Black"/>
                <a:sym typeface="Source Code Pro Black"/>
              </a:rPr>
              <a:t>“ПАЛИТРА ЖИЗНИ”</a:t>
            </a:r>
            <a:endParaRPr sz="25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956675" y="2953075"/>
            <a:ext cx="5465700" cy="985200"/>
          </a:xfrm>
          <a:prstGeom prst="rect">
            <a:avLst/>
          </a:prstGeom>
          <a:solidFill>
            <a:srgbClr val="904C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latin typeface="Source Code Pro Black"/>
                <a:ea typeface="Source Code Pro Black"/>
                <a:cs typeface="Source Code Pro Black"/>
                <a:sym typeface="Source Code Pro Black"/>
              </a:rPr>
              <a:t>МАОУ “ШКОЛА № 69 </a:t>
            </a:r>
            <a:endParaRPr sz="33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Source Code Pro Black"/>
                <a:ea typeface="Source Code Pro Black"/>
                <a:cs typeface="Source Code Pro Black"/>
                <a:sym typeface="Source Code Pro Black"/>
              </a:rPr>
              <a:t>“ЦЕНТР РАЗВИТИЯ ОБРАЗОВАНИЯ”</a:t>
            </a:r>
            <a:endParaRPr sz="40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018423"/>
            <a:ext cx="2343808" cy="3125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2343808" cy="3125079"/>
          </a:xfrm>
          <a:prstGeom prst="rect">
            <a:avLst/>
          </a:prstGeom>
        </p:spPr>
      </p:pic>
      <p:sp>
        <p:nvSpPr>
          <p:cNvPr id="7" name="Google Shape;107;p18"/>
          <p:cNvSpPr txBox="1"/>
          <p:nvPr/>
        </p:nvSpPr>
        <p:spPr>
          <a:xfrm>
            <a:off x="0" y="2695978"/>
            <a:ext cx="4220700" cy="492600"/>
          </a:xfrm>
          <a:prstGeom prst="rect">
            <a:avLst/>
          </a:prstGeom>
          <a:solidFill>
            <a:srgbClr val="88FF4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smtClean="0">
                <a:latin typeface="Source Code Pro Black"/>
                <a:ea typeface="Source Code Pro Black"/>
                <a:cs typeface="Source Code Pro Black"/>
                <a:sym typeface="Source Code Pro Black"/>
              </a:rPr>
              <a:t>Юные инспекторы движения</a:t>
            </a:r>
            <a:endParaRPr sz="2000" dirty="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3539603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72"/>
            <a:ext cx="9144000" cy="513635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55000" y="325025"/>
            <a:ext cx="5457300" cy="5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Source Code Pro Black"/>
                <a:ea typeface="Source Code Pro Black"/>
                <a:cs typeface="Source Code Pro Black"/>
                <a:sym typeface="Source Code Pro Black"/>
              </a:rPr>
              <a:t>АКЦИЯ “ДОБРО ДЕЛАТЬ ПРОСТО”</a:t>
            </a:r>
            <a:endParaRPr sz="25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475" y="2132390"/>
            <a:ext cx="4821525" cy="321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61850"/>
            <a:ext cx="4322475" cy="28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4821525" cy="27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2475" y="-2"/>
            <a:ext cx="4821525" cy="270809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87850" y="137775"/>
            <a:ext cx="5465700" cy="492600"/>
          </a:xfrm>
          <a:prstGeom prst="rect">
            <a:avLst/>
          </a:prstGeom>
          <a:solidFill>
            <a:srgbClr val="88FF4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Source Code Pro Black"/>
                <a:ea typeface="Source Code Pro Black"/>
                <a:cs typeface="Source Code Pro Black"/>
                <a:sym typeface="Source Code Pro Black"/>
              </a:rPr>
              <a:t>ТВОРЧЕСКИЙ КОНКУРС “МИНУТА СЛАВЫ”</a:t>
            </a:r>
            <a:endParaRPr sz="20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3022" y="2530475"/>
            <a:ext cx="3710825" cy="261302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275"/>
            <a:ext cx="4645378" cy="26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88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408725" y="162575"/>
            <a:ext cx="4334700" cy="477000"/>
          </a:xfrm>
          <a:prstGeom prst="rect">
            <a:avLst/>
          </a:prstGeom>
          <a:solidFill>
            <a:srgbClr val="904C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Source Code Pro Black"/>
                <a:ea typeface="Source Code Pro Black"/>
                <a:cs typeface="Source Code Pro Black"/>
                <a:sym typeface="Source Code Pro Black"/>
              </a:rPr>
              <a:t>АКЦИЯ “БУМЕРАНГ ДОБРА”</a:t>
            </a:r>
            <a:endParaRPr sz="40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00" y="1675300"/>
            <a:ext cx="5074701" cy="380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97950"/>
            <a:ext cx="4703626" cy="314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5425"/>
            <a:ext cx="4572001" cy="304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306503"/>
            <a:ext cx="4572001" cy="30405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148600" y="2287050"/>
            <a:ext cx="2898000" cy="5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latin typeface="Source Code Pro Black"/>
                <a:ea typeface="Source Code Pro Black"/>
                <a:cs typeface="Source Code Pro Black"/>
                <a:sym typeface="Source Code Pro Black"/>
              </a:rPr>
              <a:t>ДЕНЬ УЧИТЕЛЯ</a:t>
            </a:r>
            <a:endParaRPr sz="25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-529675"/>
            <a:ext cx="4572001" cy="304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971" y="1981450"/>
            <a:ext cx="5543030" cy="311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" y="1981450"/>
            <a:ext cx="4676777" cy="311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" y="-690375"/>
            <a:ext cx="4744650" cy="3558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39250" y="2441200"/>
            <a:ext cx="4220700" cy="492600"/>
          </a:xfrm>
          <a:prstGeom prst="rect">
            <a:avLst/>
          </a:prstGeom>
          <a:solidFill>
            <a:srgbClr val="88FF4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latin typeface="Source Code Pro Black"/>
                <a:ea typeface="Source Code Pro Black"/>
                <a:cs typeface="Source Code Pro Black"/>
                <a:sym typeface="Source Code Pro Black"/>
              </a:rPr>
              <a:t>НОВОГОДНЯЯ СКАЗКА ДЛЯ ШБП</a:t>
            </a:r>
            <a:endParaRPr sz="2000" dirty="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276" y="-531575"/>
            <a:ext cx="4652723" cy="310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275" y="2340450"/>
            <a:ext cx="4652726" cy="348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2340462"/>
            <a:ext cx="4491274" cy="336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362" y="-132100"/>
            <a:ext cx="4572001" cy="304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6167250" y="1755975"/>
            <a:ext cx="2699100" cy="477000"/>
          </a:xfrm>
          <a:prstGeom prst="rect">
            <a:avLst/>
          </a:prstGeom>
          <a:solidFill>
            <a:srgbClr val="904C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latin typeface="Source Code Pro Black"/>
                <a:ea typeface="Source Code Pro Black"/>
                <a:cs typeface="Source Code Pro Black"/>
                <a:sym typeface="Source Code Pro Black"/>
              </a:rPr>
              <a:t>ШКОЛЬНЫЙ ЛАГЕРЬ</a:t>
            </a:r>
            <a:endParaRPr sz="400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52193" cy="2814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1721"/>
            <a:ext cx="4442372" cy="3331779"/>
          </a:xfrm>
          <a:prstGeom prst="rect">
            <a:avLst/>
          </a:prstGeom>
        </p:spPr>
      </p:pic>
      <p:sp>
        <p:nvSpPr>
          <p:cNvPr id="7" name="Google Shape;107;p18"/>
          <p:cNvSpPr txBox="1"/>
          <p:nvPr/>
        </p:nvSpPr>
        <p:spPr>
          <a:xfrm>
            <a:off x="-10510" y="1565421"/>
            <a:ext cx="4220700" cy="492600"/>
          </a:xfrm>
          <a:prstGeom prst="rect">
            <a:avLst/>
          </a:prstGeom>
          <a:solidFill>
            <a:srgbClr val="88FF4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 smtClean="0">
                <a:latin typeface="Source Code Pro Black"/>
                <a:ea typeface="Source Code Pro Black"/>
                <a:cs typeface="Source Code Pro Black"/>
                <a:sym typeface="Source Code Pro Black"/>
              </a:rPr>
              <a:t>Посылка Герою</a:t>
            </a:r>
            <a:endParaRPr sz="2000" dirty="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153298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858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553" y="0"/>
            <a:ext cx="3503447" cy="1702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069" y="1576551"/>
            <a:ext cx="4755931" cy="3566949"/>
          </a:xfrm>
          <a:prstGeom prst="rect">
            <a:avLst/>
          </a:prstGeom>
        </p:spPr>
      </p:pic>
      <p:sp>
        <p:nvSpPr>
          <p:cNvPr id="7" name="Google Shape;96;p17"/>
          <p:cNvSpPr txBox="1"/>
          <p:nvPr/>
        </p:nvSpPr>
        <p:spPr>
          <a:xfrm>
            <a:off x="4388069" y="1417977"/>
            <a:ext cx="4755931" cy="5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dirty="0" smtClean="0">
                <a:latin typeface="Source Code Pro Black"/>
                <a:ea typeface="Source Code Pro Black"/>
                <a:cs typeface="Source Code Pro Black"/>
                <a:sym typeface="Source Code Pro Black"/>
              </a:rPr>
              <a:t>Столовая для пернатых</a:t>
            </a:r>
            <a:endParaRPr sz="2500" dirty="0">
              <a:latin typeface="Source Code Pro Black"/>
              <a:ea typeface="Source Code Pro Black"/>
              <a:cs typeface="Source Code Pro Black"/>
              <a:sym typeface="Source Code Pro Black"/>
            </a:endParaRPr>
          </a:p>
        </p:txBody>
      </p:sp>
    </p:spTree>
    <p:extLst>
      <p:ext uri="{BB962C8B-B14F-4D97-AF65-F5344CB8AC3E}">
        <p14:creationId xmlns:p14="http://schemas.microsoft.com/office/powerpoint/2010/main" val="124130119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</Words>
  <Application>Microsoft Office PowerPoint</Application>
  <PresentationFormat>Экран (16:9)</PresentationFormat>
  <Paragraphs>13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Source Code Pro Black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 Титова</cp:lastModifiedBy>
  <cp:revision>1</cp:revision>
  <dcterms:modified xsi:type="dcterms:W3CDTF">2023-06-06T09:24:42Z</dcterms:modified>
</cp:coreProperties>
</file>