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294" r:id="rId5"/>
    <p:sldId id="705" r:id="rId6"/>
    <p:sldId id="711" r:id="rId7"/>
    <p:sldId id="661" r:id="rId8"/>
    <p:sldId id="702" r:id="rId9"/>
    <p:sldId id="700" r:id="rId10"/>
    <p:sldId id="704" r:id="rId11"/>
    <p:sldId id="698" r:id="rId12"/>
    <p:sldId id="696" r:id="rId13"/>
    <p:sldId id="699" r:id="rId14"/>
    <p:sldId id="703" r:id="rId15"/>
    <p:sldId id="707" r:id="rId16"/>
    <p:sldId id="708" r:id="rId17"/>
    <p:sldId id="709" r:id="rId18"/>
    <p:sldId id="678" r:id="rId1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E99"/>
    <a:srgbClr val="CA0013"/>
    <a:srgbClr val="E6E9EE"/>
    <a:srgbClr val="003F99"/>
    <a:srgbClr val="4972B1"/>
    <a:srgbClr val="1D4992"/>
    <a:srgbClr val="C00000"/>
    <a:srgbClr val="4973B3"/>
    <a:srgbClr val="06306C"/>
    <a:srgbClr val="C35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6BF527-0428-70FC-696F-84081D48B251}" v="169" dt="2024-11-18T05:13:18.2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1" autoAdjust="0"/>
    <p:restoredTop sz="92443" autoAdjust="0"/>
  </p:normalViewPr>
  <p:slideViewPr>
    <p:cSldViewPr>
      <p:cViewPr varScale="1">
        <p:scale>
          <a:sx n="65" d="100"/>
          <a:sy n="65" d="100"/>
        </p:scale>
        <p:origin x="34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расюкова Арина Александровна" userId="S::akrasiukova@sfedu.ru::06d69b5a-8066-42a9-9277-e9b0b099007f" providerId="AD" clId="Web-{296BF527-0428-70FC-696F-84081D48B251}"/>
    <pc:docChg chg="modSld">
      <pc:chgData name="Красюкова Арина Александровна" userId="S::akrasiukova@sfedu.ru::06d69b5a-8066-42a9-9277-e9b0b099007f" providerId="AD" clId="Web-{296BF527-0428-70FC-696F-84081D48B251}" dt="2024-11-18T05:13:17.423" v="95" actId="20577"/>
      <pc:docMkLst>
        <pc:docMk/>
      </pc:docMkLst>
      <pc:sldChg chg="modSp">
        <pc:chgData name="Красюкова Арина Александровна" userId="S::akrasiukova@sfedu.ru::06d69b5a-8066-42a9-9277-e9b0b099007f" providerId="AD" clId="Web-{296BF527-0428-70FC-696F-84081D48B251}" dt="2024-11-18T05:02:44.318" v="3" actId="1076"/>
        <pc:sldMkLst>
          <pc:docMk/>
          <pc:sldMk cId="773661661" sldId="294"/>
        </pc:sldMkLst>
        <pc:spChg chg="mod">
          <ac:chgData name="Красюкова Арина Александровна" userId="S::akrasiukova@sfedu.ru::06d69b5a-8066-42a9-9277-e9b0b099007f" providerId="AD" clId="Web-{296BF527-0428-70FC-696F-84081D48B251}" dt="2024-11-18T05:02:44.318" v="3" actId="1076"/>
          <ac:spMkLst>
            <pc:docMk/>
            <pc:sldMk cId="773661661" sldId="294"/>
            <ac:spMk id="10" creationId="{34E5F425-ACDF-4201-8872-9794D7CF2479}"/>
          </ac:spMkLst>
        </pc:spChg>
      </pc:sldChg>
      <pc:sldChg chg="modSp">
        <pc:chgData name="Красюкова Арина Александровна" userId="S::akrasiukova@sfedu.ru::06d69b5a-8066-42a9-9277-e9b0b099007f" providerId="AD" clId="Web-{296BF527-0428-70FC-696F-84081D48B251}" dt="2024-11-18T05:08:00.839" v="17" actId="20577"/>
        <pc:sldMkLst>
          <pc:docMk/>
          <pc:sldMk cId="1898603262" sldId="661"/>
        </pc:sldMkLst>
        <pc:spChg chg="mod">
          <ac:chgData name="Красюкова Арина Александровна" userId="S::akrasiukova@sfedu.ru::06d69b5a-8066-42a9-9277-e9b0b099007f" providerId="AD" clId="Web-{296BF527-0428-70FC-696F-84081D48B251}" dt="2024-11-18T05:08:00.839" v="17" actId="20577"/>
          <ac:spMkLst>
            <pc:docMk/>
            <pc:sldMk cId="1898603262" sldId="661"/>
            <ac:spMk id="8" creationId="{125E46B0-E69E-C187-340D-0249F3DB9417}"/>
          </ac:spMkLst>
        </pc:spChg>
        <pc:spChg chg="mod">
          <ac:chgData name="Красюкова Арина Александровна" userId="S::akrasiukova@sfedu.ru::06d69b5a-8066-42a9-9277-e9b0b099007f" providerId="AD" clId="Web-{296BF527-0428-70FC-696F-84081D48B251}" dt="2024-11-18T05:07:55.995" v="16" actId="20577"/>
          <ac:spMkLst>
            <pc:docMk/>
            <pc:sldMk cId="1898603262" sldId="661"/>
            <ac:spMk id="18" creationId="{483B16DC-1090-731F-AF37-CA8E5D1ABDDA}"/>
          </ac:spMkLst>
        </pc:spChg>
        <pc:spChg chg="mod">
          <ac:chgData name="Красюкова Арина Александровна" userId="S::akrasiukova@sfedu.ru::06d69b5a-8066-42a9-9277-e9b0b099007f" providerId="AD" clId="Web-{296BF527-0428-70FC-696F-84081D48B251}" dt="2024-11-18T05:07:50.417" v="14" actId="20577"/>
          <ac:spMkLst>
            <pc:docMk/>
            <pc:sldMk cId="1898603262" sldId="661"/>
            <ac:spMk id="20" creationId="{83E61A3E-CB3D-47C8-94E1-679EE21C4CB4}"/>
          </ac:spMkLst>
        </pc:spChg>
      </pc:sldChg>
      <pc:sldChg chg="modSp">
        <pc:chgData name="Красюкова Арина Александровна" userId="S::akrasiukova@sfedu.ru::06d69b5a-8066-42a9-9277-e9b0b099007f" providerId="AD" clId="Web-{296BF527-0428-70FC-696F-84081D48B251}" dt="2024-11-18T05:13:05.205" v="89" actId="20577"/>
        <pc:sldMkLst>
          <pc:docMk/>
          <pc:sldMk cId="2735128393" sldId="678"/>
        </pc:sldMkLst>
        <pc:spChg chg="mod">
          <ac:chgData name="Красюкова Арина Александровна" userId="S::akrasiukova@sfedu.ru::06d69b5a-8066-42a9-9277-e9b0b099007f" providerId="AD" clId="Web-{296BF527-0428-70FC-696F-84081D48B251}" dt="2024-11-18T05:13:05.205" v="89" actId="20577"/>
          <ac:spMkLst>
            <pc:docMk/>
            <pc:sldMk cId="2735128393" sldId="678"/>
            <ac:spMk id="15" creationId="{45D5CCD5-CE0E-4480-8C42-F0A01E765528}"/>
          </ac:spMkLst>
        </pc:spChg>
      </pc:sldChg>
      <pc:sldChg chg="modSp">
        <pc:chgData name="Красюкова Арина Александровна" userId="S::akrasiukova@sfedu.ru::06d69b5a-8066-42a9-9277-e9b0b099007f" providerId="AD" clId="Web-{296BF527-0428-70FC-696F-84081D48B251}" dt="2024-11-18T05:10:33.296" v="52" actId="20577"/>
        <pc:sldMkLst>
          <pc:docMk/>
          <pc:sldMk cId="2357611226" sldId="696"/>
        </pc:sldMkLst>
        <pc:spChg chg="mod">
          <ac:chgData name="Красюкова Арина Александровна" userId="S::akrasiukova@sfedu.ru::06d69b5a-8066-42a9-9277-e9b0b099007f" providerId="AD" clId="Web-{296BF527-0428-70FC-696F-84081D48B251}" dt="2024-11-18T05:10:23.171" v="48" actId="20577"/>
          <ac:spMkLst>
            <pc:docMk/>
            <pc:sldMk cId="2357611226" sldId="696"/>
            <ac:spMk id="3" creationId="{D3A349E4-CF1B-4190-9828-3A3CCF92565F}"/>
          </ac:spMkLst>
        </pc:spChg>
        <pc:spChg chg="mod">
          <ac:chgData name="Красюкова Арина Александровна" userId="S::akrasiukova@sfedu.ru::06d69b5a-8066-42a9-9277-e9b0b099007f" providerId="AD" clId="Web-{296BF527-0428-70FC-696F-84081D48B251}" dt="2024-11-18T05:10:33.296" v="52" actId="20577"/>
          <ac:spMkLst>
            <pc:docMk/>
            <pc:sldMk cId="2357611226" sldId="696"/>
            <ac:spMk id="18" creationId="{483B16DC-1090-731F-AF37-CA8E5D1ABDDA}"/>
          </ac:spMkLst>
        </pc:spChg>
      </pc:sldChg>
      <pc:sldChg chg="modSp">
        <pc:chgData name="Красюкова Арина Александровна" userId="S::akrasiukova@sfedu.ru::06d69b5a-8066-42a9-9277-e9b0b099007f" providerId="AD" clId="Web-{296BF527-0428-70FC-696F-84081D48B251}" dt="2024-11-18T05:10:42.608" v="53" actId="20577"/>
        <pc:sldMkLst>
          <pc:docMk/>
          <pc:sldMk cId="528841702" sldId="698"/>
        </pc:sldMkLst>
        <pc:spChg chg="mod">
          <ac:chgData name="Красюкова Арина Александровна" userId="S::akrasiukova@sfedu.ru::06d69b5a-8066-42a9-9277-e9b0b099007f" providerId="AD" clId="Web-{296BF527-0428-70FC-696F-84081D48B251}" dt="2024-11-18T05:10:16.671" v="46" actId="20577"/>
          <ac:spMkLst>
            <pc:docMk/>
            <pc:sldMk cId="528841702" sldId="698"/>
            <ac:spMk id="3" creationId="{FB6D46FA-C5F0-2357-B0DE-1E2385F32721}"/>
          </ac:spMkLst>
        </pc:spChg>
        <pc:spChg chg="mod">
          <ac:chgData name="Красюкова Арина Александровна" userId="S::akrasiukova@sfedu.ru::06d69b5a-8066-42a9-9277-e9b0b099007f" providerId="AD" clId="Web-{296BF527-0428-70FC-696F-84081D48B251}" dt="2024-11-18T05:10:42.608" v="53" actId="20577"/>
          <ac:spMkLst>
            <pc:docMk/>
            <pc:sldMk cId="528841702" sldId="698"/>
            <ac:spMk id="9" creationId="{915CACB9-DE5D-E175-92ED-4E219E78EE44}"/>
          </ac:spMkLst>
        </pc:spChg>
        <pc:spChg chg="mod">
          <ac:chgData name="Красюкова Арина Александровна" userId="S::akrasiukova@sfedu.ru::06d69b5a-8066-42a9-9277-e9b0b099007f" providerId="AD" clId="Web-{296BF527-0428-70FC-696F-84081D48B251}" dt="2024-11-18T05:09:55.483" v="40" actId="20577"/>
          <ac:spMkLst>
            <pc:docMk/>
            <pc:sldMk cId="528841702" sldId="698"/>
            <ac:spMk id="27" creationId="{D4A3CCDA-D75C-4D06-B0C1-CC2A7036A807}"/>
          </ac:spMkLst>
        </pc:spChg>
        <pc:spChg chg="mod">
          <ac:chgData name="Красюкова Арина Александровна" userId="S::akrasiukova@sfedu.ru::06d69b5a-8066-42a9-9277-e9b0b099007f" providerId="AD" clId="Web-{296BF527-0428-70FC-696F-84081D48B251}" dt="2024-11-18T05:09:51.764" v="39" actId="20577"/>
          <ac:spMkLst>
            <pc:docMk/>
            <pc:sldMk cId="528841702" sldId="698"/>
            <ac:spMk id="28" creationId="{F12DC353-1115-4A1B-B9EC-92237AE80C8D}"/>
          </ac:spMkLst>
        </pc:spChg>
      </pc:sldChg>
      <pc:sldChg chg="modSp">
        <pc:chgData name="Красюкова Арина Александровна" userId="S::akrasiukova@sfedu.ru::06d69b5a-8066-42a9-9277-e9b0b099007f" providerId="AD" clId="Web-{296BF527-0428-70FC-696F-84081D48B251}" dt="2024-11-18T05:11:56.688" v="75" actId="20577"/>
        <pc:sldMkLst>
          <pc:docMk/>
          <pc:sldMk cId="2501072247" sldId="699"/>
        </pc:sldMkLst>
        <pc:spChg chg="mod">
          <ac:chgData name="Красюкова Арина Александровна" userId="S::akrasiukova@sfedu.ru::06d69b5a-8066-42a9-9277-e9b0b099007f" providerId="AD" clId="Web-{296BF527-0428-70FC-696F-84081D48B251}" dt="2024-11-18T05:11:56.688" v="75" actId="20577"/>
          <ac:spMkLst>
            <pc:docMk/>
            <pc:sldMk cId="2501072247" sldId="699"/>
            <ac:spMk id="4" creationId="{7561F7B8-0794-E87A-5D2E-9FC9DE753DA8}"/>
          </ac:spMkLst>
        </pc:spChg>
        <pc:spChg chg="mod">
          <ac:chgData name="Красюкова Арина Александровна" userId="S::akrasiukova@sfedu.ru::06d69b5a-8066-42a9-9277-e9b0b099007f" providerId="AD" clId="Web-{296BF527-0428-70FC-696F-84081D48B251}" dt="2024-11-18T05:11:51.641" v="73" actId="20577"/>
          <ac:spMkLst>
            <pc:docMk/>
            <pc:sldMk cId="2501072247" sldId="699"/>
            <ac:spMk id="5" creationId="{00000000-0000-0000-0000-000000000000}"/>
          </ac:spMkLst>
        </pc:spChg>
        <pc:spChg chg="mod">
          <ac:chgData name="Красюкова Арина Александровна" userId="S::akrasiukova@sfedu.ru::06d69b5a-8066-42a9-9277-e9b0b099007f" providerId="AD" clId="Web-{296BF527-0428-70FC-696F-84081D48B251}" dt="2024-11-18T05:10:52.999" v="54" actId="20577"/>
          <ac:spMkLst>
            <pc:docMk/>
            <pc:sldMk cId="2501072247" sldId="699"/>
            <ac:spMk id="18" creationId="{483B16DC-1090-731F-AF37-CA8E5D1ABDDA}"/>
          </ac:spMkLst>
        </pc:spChg>
      </pc:sldChg>
      <pc:sldChg chg="modSp">
        <pc:chgData name="Красюкова Арина Александровна" userId="S::akrasiukova@sfedu.ru::06d69b5a-8066-42a9-9277-e9b0b099007f" providerId="AD" clId="Web-{296BF527-0428-70FC-696F-84081D48B251}" dt="2024-11-18T05:09:24.231" v="34" actId="20577"/>
        <pc:sldMkLst>
          <pc:docMk/>
          <pc:sldMk cId="3820841439" sldId="700"/>
        </pc:sldMkLst>
        <pc:spChg chg="mod">
          <ac:chgData name="Красюкова Арина Александровна" userId="S::akrasiukova@sfedu.ru::06d69b5a-8066-42a9-9277-e9b0b099007f" providerId="AD" clId="Web-{296BF527-0428-70FC-696F-84081D48B251}" dt="2024-11-18T05:09:24.231" v="34" actId="20577"/>
          <ac:spMkLst>
            <pc:docMk/>
            <pc:sldMk cId="3820841439" sldId="700"/>
            <ac:spMk id="2" creationId="{1C481516-950E-73F3-DE29-AA3E5E4BBC5C}"/>
          </ac:spMkLst>
        </pc:spChg>
        <pc:spChg chg="mod">
          <ac:chgData name="Красюкова Арина Александровна" userId="S::akrasiukova@sfedu.ru::06d69b5a-8066-42a9-9277-e9b0b099007f" providerId="AD" clId="Web-{296BF527-0428-70FC-696F-84081D48B251}" dt="2024-11-18T05:09:18.294" v="33" actId="20577"/>
          <ac:spMkLst>
            <pc:docMk/>
            <pc:sldMk cId="3820841439" sldId="700"/>
            <ac:spMk id="17" creationId="{6B247A30-2417-0A61-4890-03A313823BFA}"/>
          </ac:spMkLst>
        </pc:spChg>
      </pc:sldChg>
      <pc:sldChg chg="modSp">
        <pc:chgData name="Красюкова Арина Александровна" userId="S::akrasiukova@sfedu.ru::06d69b5a-8066-42a9-9277-e9b0b099007f" providerId="AD" clId="Web-{296BF527-0428-70FC-696F-84081D48B251}" dt="2024-11-18T05:08:49.934" v="26" actId="20577"/>
        <pc:sldMkLst>
          <pc:docMk/>
          <pc:sldMk cId="1641197686" sldId="702"/>
        </pc:sldMkLst>
        <pc:spChg chg="mod">
          <ac:chgData name="Красюкова Арина Александровна" userId="S::akrasiukova@sfedu.ru::06d69b5a-8066-42a9-9277-e9b0b099007f" providerId="AD" clId="Web-{296BF527-0428-70FC-696F-84081D48B251}" dt="2024-11-18T05:08:49.934" v="26" actId="20577"/>
          <ac:spMkLst>
            <pc:docMk/>
            <pc:sldMk cId="1641197686" sldId="702"/>
            <ac:spMk id="4" creationId="{7561F7B8-0794-E87A-5D2E-9FC9DE753DA8}"/>
          </ac:spMkLst>
        </pc:spChg>
        <pc:spChg chg="mod">
          <ac:chgData name="Красюкова Арина Александровна" userId="S::akrasiukova@sfedu.ru::06d69b5a-8066-42a9-9277-e9b0b099007f" providerId="AD" clId="Web-{296BF527-0428-70FC-696F-84081D48B251}" dt="2024-11-18T05:08:37.340" v="22" actId="20577"/>
          <ac:spMkLst>
            <pc:docMk/>
            <pc:sldMk cId="1641197686" sldId="702"/>
            <ac:spMk id="5" creationId="{27A58A0B-BB66-24BE-8555-678FC49CA849}"/>
          </ac:spMkLst>
        </pc:spChg>
        <pc:spChg chg="mod">
          <ac:chgData name="Красюкова Арина Александровна" userId="S::akrasiukova@sfedu.ru::06d69b5a-8066-42a9-9277-e9b0b099007f" providerId="AD" clId="Web-{296BF527-0428-70FC-696F-84081D48B251}" dt="2024-11-18T05:08:43.402" v="24" actId="20577"/>
          <ac:spMkLst>
            <pc:docMk/>
            <pc:sldMk cId="1641197686" sldId="702"/>
            <ac:spMk id="10" creationId="{7561F7B8-0794-E87A-5D2E-9FC9DE753DA8}"/>
          </ac:spMkLst>
        </pc:spChg>
        <pc:spChg chg="mod">
          <ac:chgData name="Красюкова Арина Александровна" userId="S::akrasiukova@sfedu.ru::06d69b5a-8066-42a9-9277-e9b0b099007f" providerId="AD" clId="Web-{296BF527-0428-70FC-696F-84081D48B251}" dt="2024-11-18T05:08:20.730" v="20" actId="20577"/>
          <ac:spMkLst>
            <pc:docMk/>
            <pc:sldMk cId="1641197686" sldId="702"/>
            <ac:spMk id="18" creationId="{483B16DC-1090-731F-AF37-CA8E5D1ABDDA}"/>
          </ac:spMkLst>
        </pc:spChg>
      </pc:sldChg>
      <pc:sldChg chg="modSp">
        <pc:chgData name="Красюкова Арина Александровна" userId="S::akrasiukova@sfedu.ru::06d69b5a-8066-42a9-9277-e9b0b099007f" providerId="AD" clId="Web-{296BF527-0428-70FC-696F-84081D48B251}" dt="2024-11-18T05:12:05.016" v="76" actId="20577"/>
        <pc:sldMkLst>
          <pc:docMk/>
          <pc:sldMk cId="2471642194" sldId="703"/>
        </pc:sldMkLst>
        <pc:spChg chg="mod">
          <ac:chgData name="Красюкова Арина Александровна" userId="S::akrasiukova@sfedu.ru::06d69b5a-8066-42a9-9277-e9b0b099007f" providerId="AD" clId="Web-{296BF527-0428-70FC-696F-84081D48B251}" dt="2024-11-18T05:12:05.016" v="76" actId="20577"/>
          <ac:spMkLst>
            <pc:docMk/>
            <pc:sldMk cId="2471642194" sldId="703"/>
            <ac:spMk id="17" creationId="{6B247A30-2417-0A61-4890-03A313823BFA}"/>
          </ac:spMkLst>
        </pc:spChg>
      </pc:sldChg>
      <pc:sldChg chg="modSp">
        <pc:chgData name="Красюкова Арина Александровна" userId="S::akrasiukova@sfedu.ru::06d69b5a-8066-42a9-9277-e9b0b099007f" providerId="AD" clId="Web-{296BF527-0428-70FC-696F-84081D48B251}" dt="2024-11-18T05:09:36.013" v="35" actId="20577"/>
        <pc:sldMkLst>
          <pc:docMk/>
          <pc:sldMk cId="2908931096" sldId="704"/>
        </pc:sldMkLst>
        <pc:spChg chg="mod">
          <ac:chgData name="Красюкова Арина Александровна" userId="S::akrasiukova@sfedu.ru::06d69b5a-8066-42a9-9277-e9b0b099007f" providerId="AD" clId="Web-{296BF527-0428-70FC-696F-84081D48B251}" dt="2024-11-18T05:09:36.013" v="35" actId="20577"/>
          <ac:spMkLst>
            <pc:docMk/>
            <pc:sldMk cId="2908931096" sldId="704"/>
            <ac:spMk id="17" creationId="{FCBB2D7D-0D91-BED0-53E7-8F3DAEAFF828}"/>
          </ac:spMkLst>
        </pc:spChg>
      </pc:sldChg>
      <pc:sldChg chg="modSp">
        <pc:chgData name="Красюкова Арина Александровна" userId="S::akrasiukova@sfedu.ru::06d69b5a-8066-42a9-9277-e9b0b099007f" providerId="AD" clId="Web-{296BF527-0428-70FC-696F-84081D48B251}" dt="2024-11-18T05:03:23.163" v="8" actId="20577"/>
        <pc:sldMkLst>
          <pc:docMk/>
          <pc:sldMk cId="1248099635" sldId="705"/>
        </pc:sldMkLst>
        <pc:spChg chg="mod">
          <ac:chgData name="Красюкова Арина Александровна" userId="S::akrasiukova@sfedu.ru::06d69b5a-8066-42a9-9277-e9b0b099007f" providerId="AD" clId="Web-{296BF527-0428-70FC-696F-84081D48B251}" dt="2024-11-18T05:03:23.163" v="8" actId="20577"/>
          <ac:spMkLst>
            <pc:docMk/>
            <pc:sldMk cId="1248099635" sldId="705"/>
            <ac:spMk id="3" creationId="{78D9978C-C704-A95B-6CED-66587F2E2CC9}"/>
          </ac:spMkLst>
        </pc:spChg>
        <pc:spChg chg="mod">
          <ac:chgData name="Красюкова Арина Александровна" userId="S::akrasiukova@sfedu.ru::06d69b5a-8066-42a9-9277-e9b0b099007f" providerId="AD" clId="Web-{296BF527-0428-70FC-696F-84081D48B251}" dt="2024-11-18T05:03:04.038" v="4" actId="20577"/>
          <ac:spMkLst>
            <pc:docMk/>
            <pc:sldMk cId="1248099635" sldId="705"/>
            <ac:spMk id="17" creationId="{7E1C762A-1341-729A-9B04-291AD2E3F775}"/>
          </ac:spMkLst>
        </pc:spChg>
      </pc:sldChg>
      <pc:sldChg chg="addSp delSp modSp">
        <pc:chgData name="Красюкова Арина Александровна" userId="S::akrasiukova@sfedu.ru::06d69b5a-8066-42a9-9277-e9b0b099007f" providerId="AD" clId="Web-{296BF527-0428-70FC-696F-84081D48B251}" dt="2024-11-18T05:13:17.423" v="95" actId="20577"/>
        <pc:sldMkLst>
          <pc:docMk/>
          <pc:sldMk cId="768646321" sldId="707"/>
        </pc:sldMkLst>
        <pc:spChg chg="add del mod">
          <ac:chgData name="Красюкова Арина Александровна" userId="S::akrasiukova@sfedu.ru::06d69b5a-8066-42a9-9277-e9b0b099007f" providerId="AD" clId="Web-{296BF527-0428-70FC-696F-84081D48B251}" dt="2024-11-18T05:13:17.423" v="95" actId="20577"/>
          <ac:spMkLst>
            <pc:docMk/>
            <pc:sldMk cId="768646321" sldId="707"/>
            <ac:spMk id="2" creationId="{2B9F4FEE-7EA6-E18B-81D2-93D68878101D}"/>
          </ac:spMkLst>
        </pc:spChg>
      </pc:sldChg>
      <pc:sldChg chg="modSp">
        <pc:chgData name="Красюкова Арина Александровна" userId="S::akrasiukova@sfedu.ru::06d69b5a-8066-42a9-9277-e9b0b099007f" providerId="AD" clId="Web-{296BF527-0428-70FC-696F-84081D48B251}" dt="2024-11-18T05:06:00.447" v="12" actId="20577"/>
        <pc:sldMkLst>
          <pc:docMk/>
          <pc:sldMk cId="1706662112" sldId="711"/>
        </pc:sldMkLst>
        <pc:spChg chg="mod">
          <ac:chgData name="Красюкова Арина Александровна" userId="S::akrasiukova@sfedu.ru::06d69b5a-8066-42a9-9277-e9b0b099007f" providerId="AD" clId="Web-{296BF527-0428-70FC-696F-84081D48B251}" dt="2024-11-18T05:06:00.447" v="12" actId="20577"/>
          <ac:spMkLst>
            <pc:docMk/>
            <pc:sldMk cId="1706662112" sldId="711"/>
            <ac:spMk id="3" creationId="{9B7D82C3-755A-CCB3-A5A1-928125B95AEC}"/>
          </ac:spMkLst>
        </pc:spChg>
        <pc:spChg chg="mod">
          <ac:chgData name="Красюкова Арина Александровна" userId="S::akrasiukova@sfedu.ru::06d69b5a-8066-42a9-9277-e9b0b099007f" providerId="AD" clId="Web-{296BF527-0428-70FC-696F-84081D48B251}" dt="2024-11-18T05:03:33.272" v="9" actId="20577"/>
          <ac:spMkLst>
            <pc:docMk/>
            <pc:sldMk cId="1706662112" sldId="711"/>
            <ac:spMk id="17" creationId="{AB6747A6-C911-2628-61E0-EACB247A973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50351-C575-FB4B-A8C4-8D38BC76C366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9255D-DF1A-BD4F-9FB2-95C11DFC0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7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9255D-DF1A-BD4F-9FB2-95C11DFC0CF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23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9255D-DF1A-BD4F-9FB2-95C11DFC0CF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6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FF1F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F1F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812135" cy="2345690"/>
          </a:xfrm>
          <a:custGeom>
            <a:avLst/>
            <a:gdLst/>
            <a:ahLst/>
            <a:cxnLst/>
            <a:rect l="l" t="t" r="r" b="b"/>
            <a:pathLst>
              <a:path w="15812135" h="2345690">
                <a:moveTo>
                  <a:pt x="14457776" y="2345478"/>
                </a:moveTo>
                <a:lnTo>
                  <a:pt x="0" y="2345478"/>
                </a:lnTo>
                <a:lnTo>
                  <a:pt x="0" y="0"/>
                </a:lnTo>
                <a:lnTo>
                  <a:pt x="15811939" y="0"/>
                </a:lnTo>
                <a:lnTo>
                  <a:pt x="14457776" y="2345478"/>
                </a:lnTo>
                <a:close/>
              </a:path>
            </a:pathLst>
          </a:custGeom>
          <a:solidFill>
            <a:srgbClr val="E6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425829" y="0"/>
            <a:ext cx="3484879" cy="2345690"/>
          </a:xfrm>
          <a:custGeom>
            <a:avLst/>
            <a:gdLst/>
            <a:ahLst/>
            <a:cxnLst/>
            <a:rect l="l" t="t" r="r" b="b"/>
            <a:pathLst>
              <a:path w="3484880" h="2345690">
                <a:moveTo>
                  <a:pt x="2130709" y="2345478"/>
                </a:moveTo>
                <a:lnTo>
                  <a:pt x="0" y="2345478"/>
                </a:lnTo>
                <a:lnTo>
                  <a:pt x="1354162" y="0"/>
                </a:lnTo>
                <a:lnTo>
                  <a:pt x="3484872" y="0"/>
                </a:lnTo>
                <a:lnTo>
                  <a:pt x="2130709" y="2345478"/>
                </a:lnTo>
                <a:close/>
              </a:path>
            </a:pathLst>
          </a:custGeom>
          <a:solidFill>
            <a:srgbClr val="FF5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555680" y="0"/>
            <a:ext cx="3549015" cy="2345690"/>
          </a:xfrm>
          <a:custGeom>
            <a:avLst/>
            <a:gdLst/>
            <a:ahLst/>
            <a:cxnLst/>
            <a:rect l="l" t="t" r="r" b="b"/>
            <a:pathLst>
              <a:path w="3549015" h="2345690">
                <a:moveTo>
                  <a:pt x="3548418" y="2345478"/>
                </a:moveTo>
                <a:lnTo>
                  <a:pt x="0" y="2345478"/>
                </a:lnTo>
                <a:lnTo>
                  <a:pt x="1354162" y="0"/>
                </a:lnTo>
                <a:lnTo>
                  <a:pt x="3548418" y="0"/>
                </a:lnTo>
                <a:lnTo>
                  <a:pt x="3548418" y="2345478"/>
                </a:lnTo>
                <a:close/>
              </a:path>
            </a:pathLst>
          </a:custGeom>
          <a:solidFill>
            <a:srgbClr val="FF1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115629" y="706337"/>
            <a:ext cx="1255393" cy="11784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261" y="603501"/>
            <a:ext cx="13304519" cy="1570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78102" y="5119396"/>
            <a:ext cx="14337665" cy="3797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FF1F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cover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3D6ACF-DAFF-108D-D8F0-881F1D3EAC91}"/>
              </a:ext>
            </a:extLst>
          </p:cNvPr>
          <p:cNvSpPr/>
          <p:nvPr/>
        </p:nvSpPr>
        <p:spPr>
          <a:xfrm>
            <a:off x="12114914" y="1463675"/>
            <a:ext cx="7995814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object 2"/>
          <p:cNvGrpSpPr/>
          <p:nvPr/>
        </p:nvGrpSpPr>
        <p:grpSpPr>
          <a:xfrm>
            <a:off x="-13277" y="-62461"/>
            <a:ext cx="20124005" cy="11371811"/>
            <a:chOff x="-19529" y="1"/>
            <a:chExt cx="20124005" cy="11352655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9529" y="5667804"/>
              <a:ext cx="11475985" cy="50604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826367" y="18762"/>
              <a:ext cx="9416189" cy="11333893"/>
            </a:xfrm>
            <a:custGeom>
              <a:avLst/>
              <a:gdLst/>
              <a:ahLst/>
              <a:cxnLst/>
              <a:rect l="l" t="t" r="r" b="b"/>
              <a:pathLst>
                <a:path w="10095230" h="11271250">
                  <a:moveTo>
                    <a:pt x="3587471" y="11271028"/>
                  </a:moveTo>
                  <a:lnTo>
                    <a:pt x="0" y="11271028"/>
                  </a:lnTo>
                  <a:lnTo>
                    <a:pt x="6507331" y="0"/>
                  </a:lnTo>
                  <a:lnTo>
                    <a:pt x="10094803" y="0"/>
                  </a:lnTo>
                  <a:lnTo>
                    <a:pt x="3587471" y="11271028"/>
                  </a:lnTo>
                  <a:close/>
                </a:path>
              </a:pathLst>
            </a:custGeom>
            <a:solidFill>
              <a:srgbClr val="272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26598" y="1"/>
              <a:ext cx="11277878" cy="11352655"/>
            </a:xfrm>
            <a:custGeom>
              <a:avLst/>
              <a:gdLst/>
              <a:ahLst/>
              <a:cxnLst/>
              <a:rect l="l" t="t" r="r" b="b"/>
              <a:pathLst>
                <a:path w="11963400" h="11290300">
                  <a:moveTo>
                    <a:pt x="11963028" y="11289792"/>
                  </a:moveTo>
                  <a:lnTo>
                    <a:pt x="0" y="11289792"/>
                  </a:lnTo>
                  <a:lnTo>
                    <a:pt x="6518165" y="0"/>
                  </a:lnTo>
                  <a:lnTo>
                    <a:pt x="11963015" y="0"/>
                  </a:lnTo>
                  <a:lnTo>
                    <a:pt x="11963028" y="11289792"/>
                  </a:lnTo>
                  <a:close/>
                </a:path>
              </a:pathLst>
            </a:custGeom>
            <a:solidFill>
              <a:srgbClr val="E6E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12198" y="5667809"/>
              <a:ext cx="12192048" cy="5079186"/>
            </a:xfrm>
            <a:custGeom>
              <a:avLst/>
              <a:gdLst/>
              <a:ahLst/>
              <a:cxnLst/>
              <a:rect l="l" t="t" r="r" b="b"/>
              <a:pathLst>
                <a:path w="7266940" h="3714115">
                  <a:moveTo>
                    <a:pt x="7266794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7266792" y="0"/>
                  </a:lnTo>
                  <a:lnTo>
                    <a:pt x="7266794" y="3714106"/>
                  </a:lnTo>
                  <a:close/>
                </a:path>
              </a:pathLst>
            </a:custGeom>
            <a:solidFill>
              <a:srgbClr val="1D4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16799" y="5667805"/>
              <a:ext cx="8364188" cy="5060428"/>
            </a:xfrm>
            <a:custGeom>
              <a:avLst/>
              <a:gdLst/>
              <a:ahLst/>
              <a:cxnLst/>
              <a:rect l="l" t="t" r="r" b="b"/>
              <a:pathLst>
                <a:path w="5732144" h="3714115">
                  <a:moveTo>
                    <a:pt x="3587471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5731812" y="0"/>
                  </a:lnTo>
                  <a:lnTo>
                    <a:pt x="3587471" y="3714106"/>
                  </a:lnTo>
                  <a:close/>
                </a:path>
              </a:pathLst>
            </a:custGeom>
            <a:solidFill>
              <a:srgbClr val="013E99">
                <a:alpha val="6862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34E5F425-ACDF-4201-8872-9794D7CF2479}"/>
              </a:ext>
            </a:extLst>
          </p:cNvPr>
          <p:cNvSpPr txBox="1">
            <a:spLocks/>
          </p:cNvSpPr>
          <p:nvPr/>
        </p:nvSpPr>
        <p:spPr>
          <a:xfrm>
            <a:off x="10184257" y="6143017"/>
            <a:ext cx="9605580" cy="4045338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>
            <a:lvl1pPr>
              <a:defRPr sz="3350" b="1" i="0">
                <a:solidFill>
                  <a:srgbClr val="00123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r">
              <a:spcBef>
                <a:spcPts val="105"/>
              </a:spcBef>
            </a:pP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Руководитель проекта:</a:t>
            </a:r>
          </a:p>
          <a:p>
            <a:pPr marL="12700" marR="5080" algn="r">
              <a:spcBef>
                <a:spcPts val="105"/>
              </a:spcBef>
            </a:pP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Данилова Ирина Игоревна</a:t>
            </a:r>
          </a:p>
          <a:p>
            <a:pPr marL="12700" marR="5080" algn="r">
              <a:spcBef>
                <a:spcPts val="105"/>
              </a:spcBef>
            </a:pPr>
            <a:endParaRPr lang="ru-RU" sz="2800" dirty="0">
              <a:solidFill>
                <a:schemeClr val="bg1"/>
              </a:solidFill>
              <a:latin typeface="Times New Roman"/>
            </a:endParaRPr>
          </a:p>
          <a:p>
            <a:pPr marL="12700" marR="5080" algn="r">
              <a:spcBef>
                <a:spcPts val="105"/>
              </a:spcBef>
            </a:pP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Структурное подразделение:</a:t>
            </a:r>
            <a:b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ИУЭС ЮФУ</a:t>
            </a:r>
          </a:p>
          <a:p>
            <a:pPr marL="12700" marR="5080" algn="r">
              <a:spcBef>
                <a:spcPts val="105"/>
              </a:spcBef>
            </a:pPr>
            <a:endParaRPr lang="ru-RU" sz="2800" dirty="0">
              <a:solidFill>
                <a:schemeClr val="bg1"/>
              </a:solidFill>
              <a:latin typeface="Times New Roman"/>
            </a:endParaRPr>
          </a:p>
          <a:p>
            <a:pPr marL="12700" marR="5080" algn="r">
              <a:spcBef>
                <a:spcPts val="105"/>
              </a:spcBef>
            </a:pP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Социальный заказчик:</a:t>
            </a:r>
          </a:p>
          <a:p>
            <a:pPr marL="12700" marR="5080" algn="r">
              <a:spcBef>
                <a:spcPts val="105"/>
              </a:spcBef>
            </a:pP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АНО «Первый взгляд»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4300D7-99F9-01F5-7333-6AD95CD01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3650" y="1056238"/>
            <a:ext cx="3429000" cy="318186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4726356-A050-46AE-B2AA-FB85A4FAF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50" y="5730875"/>
            <a:ext cx="1905000" cy="190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E23EBF-E58A-818D-335F-3CC75F5D1940}"/>
              </a:ext>
            </a:extLst>
          </p:cNvPr>
          <p:cNvSpPr txBox="1"/>
          <p:nvPr/>
        </p:nvSpPr>
        <p:spPr>
          <a:xfrm>
            <a:off x="-66064" y="2682877"/>
            <a:ext cx="133782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3600" b="1" dirty="0">
                <a:latin typeface="Times New Roman"/>
                <a:cs typeface="Times New Roman"/>
              </a:rPr>
              <a:t>Название проекта «Сортировка вторсырья» </a:t>
            </a:r>
          </a:p>
        </p:txBody>
      </p:sp>
    </p:spTree>
    <p:extLst>
      <p:ext uri="{BB962C8B-B14F-4D97-AF65-F5344CB8AC3E}">
        <p14:creationId xmlns:p14="http://schemas.microsoft.com/office/powerpoint/2010/main" val="773661661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3E61A3E-CB3D-47C8-94E1-679EE21C4CB4}"/>
              </a:ext>
            </a:extLst>
          </p:cNvPr>
          <p:cNvSpPr/>
          <p:nvPr/>
        </p:nvSpPr>
        <p:spPr>
          <a:xfrm>
            <a:off x="0" y="4225312"/>
            <a:ext cx="10204450" cy="7125925"/>
          </a:xfrm>
          <a:prstGeom prst="rect">
            <a:avLst/>
          </a:prstGeom>
          <a:solidFill>
            <a:srgbClr val="1D4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DF7E6CC-D07E-99C1-2AB1-989B7615634C}"/>
              </a:ext>
            </a:extLst>
          </p:cNvPr>
          <p:cNvCxnSpPr>
            <a:cxnSpLocks/>
          </p:cNvCxnSpPr>
          <p:nvPr/>
        </p:nvCxnSpPr>
        <p:spPr>
          <a:xfrm flipH="1">
            <a:off x="639340" y="3521075"/>
            <a:ext cx="1482291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6ABECB-AD29-AFBC-7367-2359ADD86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285" y="747176"/>
            <a:ext cx="1485158" cy="13781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F6D680C-6341-DC9F-C74E-35191537F295}"/>
              </a:ext>
            </a:extLst>
          </p:cNvPr>
          <p:cNvCxnSpPr>
            <a:cxnSpLocks/>
          </p:cNvCxnSpPr>
          <p:nvPr/>
        </p:nvCxnSpPr>
        <p:spPr>
          <a:xfrm>
            <a:off x="15767050" y="943419"/>
            <a:ext cx="0" cy="1198198"/>
          </a:xfrm>
          <a:prstGeom prst="line">
            <a:avLst/>
          </a:prstGeom>
          <a:ln w="28575">
            <a:solidFill>
              <a:srgbClr val="013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14">
            <a:extLst>
              <a:ext uri="{FF2B5EF4-FFF2-40B4-BE49-F238E27FC236}">
                <a16:creationId xmlns:a16="http://schemas.microsoft.com/office/drawing/2014/main" id="{483B16DC-1090-731F-AF37-CA8E5D1ABDDA}"/>
              </a:ext>
            </a:extLst>
          </p:cNvPr>
          <p:cNvSpPr txBox="1"/>
          <p:nvPr/>
        </p:nvSpPr>
        <p:spPr>
          <a:xfrm>
            <a:off x="688433" y="1701892"/>
            <a:ext cx="13603710" cy="1337482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400" b="1" dirty="0">
                <a:solidFill>
                  <a:srgbClr val="013E99"/>
                </a:solidFill>
                <a:latin typeface="Times New Roman"/>
                <a:cs typeface="Arial"/>
              </a:rPr>
              <a:t>Количественные и качественные показатели реализации проекта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1F7B8-0794-E87A-5D2E-9FC9DE753DA8}"/>
              </a:ext>
            </a:extLst>
          </p:cNvPr>
          <p:cNvSpPr txBox="1"/>
          <p:nvPr/>
        </p:nvSpPr>
        <p:spPr>
          <a:xfrm>
            <a:off x="297031" y="4664075"/>
            <a:ext cx="9726502" cy="55707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ru-RU" sz="3400" b="1" dirty="0">
              <a:solidFill>
                <a:srgbClr val="E6E9EE"/>
              </a:solidFill>
              <a:effectLst/>
              <a:latin typeface=".AppleSystemUIFont"/>
            </a:endParaRPr>
          </a:p>
          <a:p>
            <a:pPr algn="ctr"/>
            <a:r>
              <a:rPr lang="ru-RU" sz="3600" b="1" i="0" dirty="0">
                <a:solidFill>
                  <a:srgbClr val="E6E9EE"/>
                </a:solidFill>
                <a:effectLst/>
                <a:latin typeface="Times New Roman"/>
                <a:cs typeface="Times New Roman"/>
              </a:rPr>
              <a:t>КАЧЕСТВЕННЫЕ: </a:t>
            </a:r>
          </a:p>
          <a:p>
            <a:pPr algn="ctr"/>
            <a:endParaRPr lang="ru-RU" sz="3600" b="1" i="0" dirty="0">
              <a:solidFill>
                <a:srgbClr val="E6E9E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rgbClr val="E6E9EE"/>
                </a:solidFill>
                <a:latin typeface="Times New Roman"/>
                <a:cs typeface="Times New Roman"/>
              </a:rPr>
              <a:t>Снижение уровня загрязнения или уменьшение объемов отходов на свалках.</a:t>
            </a:r>
          </a:p>
          <a:p>
            <a:pPr algn="ctr"/>
            <a:r>
              <a:rPr lang="ru-RU" sz="3600" dirty="0">
                <a:solidFill>
                  <a:srgbClr val="E6E9EE"/>
                </a:solidFill>
                <a:latin typeface="Times New Roman"/>
                <a:cs typeface="Times New Roman"/>
              </a:rPr>
              <a:t>Изменение уровня знаний о переработке и сортировке материалов среди населения.</a:t>
            </a:r>
          </a:p>
          <a:p>
            <a:pPr algn="ctr"/>
            <a:r>
              <a:rPr lang="ru-RU" sz="3600" dirty="0">
                <a:solidFill>
                  <a:srgbClr val="E6E9EE"/>
                </a:solidFill>
                <a:latin typeface="Times New Roman"/>
                <a:cs typeface="Times New Roman"/>
              </a:rPr>
              <a:t>Местное население и организации </a:t>
            </a:r>
            <a:r>
              <a:rPr lang="ru-RU" sz="3600" err="1">
                <a:solidFill>
                  <a:srgbClr val="E6E9EE"/>
                </a:solidFill>
                <a:latin typeface="Times New Roman"/>
                <a:cs typeface="Times New Roman"/>
              </a:rPr>
              <a:t>удволетворенв</a:t>
            </a:r>
            <a:r>
              <a:rPr lang="ru-RU" sz="3600" dirty="0">
                <a:solidFill>
                  <a:srgbClr val="E6E9EE"/>
                </a:solidFill>
                <a:latin typeface="Times New Roman"/>
                <a:cs typeface="Times New Roman"/>
              </a:rPr>
              <a:t> участием в проекте.</a:t>
            </a:r>
          </a:p>
          <a:p>
            <a:pPr algn="ctr"/>
            <a:endParaRPr lang="ru-RU" sz="3400" dirty="0">
              <a:solidFill>
                <a:srgbClr val="E6E9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09250" y="5172868"/>
            <a:ext cx="9397790" cy="28623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3600" b="1" dirty="0">
                <a:latin typeface="Times New Roman"/>
                <a:cs typeface="Times New Roman"/>
              </a:rPr>
              <a:t>КОЛИЧЕСТВЕННЫЕ: </a:t>
            </a:r>
            <a:endParaRPr lang="ru-RU" sz="36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ru-RU" sz="3600" b="1" dirty="0">
              <a:latin typeface="Times New Roman"/>
              <a:cs typeface="Times New Roman"/>
            </a:endParaRPr>
          </a:p>
          <a:p>
            <a:pPr marL="514350" indent="-514350" algn="l">
              <a:buAutoNum type="arabicPeriod"/>
            </a:pPr>
            <a:r>
              <a:rPr lang="az-Cyrl-AZ" sz="3600">
                <a:effectLst/>
                <a:latin typeface="Times New Roman"/>
                <a:cs typeface="Times New Roman"/>
              </a:rPr>
              <a:t>Объем собранного вторсырья: 2 тонны</a:t>
            </a:r>
            <a:r>
              <a:rPr lang="az-Cyrl-AZ" sz="3600">
                <a:latin typeface="Times New Roman"/>
                <a:cs typeface="Times New Roman"/>
              </a:rPr>
              <a:t>.</a:t>
            </a:r>
            <a:endParaRPr lang="ru-RU" sz="3600" b="1">
              <a:latin typeface="Times New Roman"/>
              <a:cs typeface="Times New Roman"/>
            </a:endParaRPr>
          </a:p>
          <a:p>
            <a:pPr marL="514350" indent="-514350" algn="l">
              <a:buAutoNum type="arabicPeriod"/>
            </a:pPr>
            <a:r>
              <a:rPr lang="az-Cyrl-AZ" sz="3600">
                <a:effectLst/>
                <a:latin typeface="Times New Roman"/>
                <a:cs typeface="Times New Roman"/>
              </a:rPr>
              <a:t>Количество сортировочных станций: 3 пункта.</a:t>
            </a:r>
            <a:endParaRPr lang="ru-RU" sz="3600" b="1">
              <a:latin typeface="Times New Roman"/>
              <a:cs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D3082C-15DA-3691-74D8-43C7595C5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9234" y="747176"/>
            <a:ext cx="1536325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7224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4">
            <a:extLst>
              <a:ext uri="{FF2B5EF4-FFF2-40B4-BE49-F238E27FC236}">
                <a16:creationId xmlns:a16="http://schemas.microsoft.com/office/drawing/2014/main" id="{6B247A30-2417-0A61-4890-03A313823BFA}"/>
              </a:ext>
            </a:extLst>
          </p:cNvPr>
          <p:cNvSpPr txBox="1"/>
          <p:nvPr/>
        </p:nvSpPr>
        <p:spPr>
          <a:xfrm>
            <a:off x="1592103" y="1158875"/>
            <a:ext cx="11662093" cy="1171475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 dirty="0">
                <a:solidFill>
                  <a:srgbClr val="013E99"/>
                </a:solidFill>
                <a:latin typeface="Times New Roman"/>
                <a:cs typeface="Arial"/>
              </a:rPr>
              <a:t>Перспектива развития и потенциал проекта</a:t>
            </a:r>
          </a:p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3600" b="1" dirty="0">
                <a:solidFill>
                  <a:srgbClr val="013E99"/>
                </a:solidFill>
                <a:latin typeface="Times New Roman"/>
                <a:cs typeface="Arial"/>
              </a:rPr>
              <a:t>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28605A9-4FCE-583A-A9A3-25F7EA893B52}"/>
              </a:ext>
            </a:extLst>
          </p:cNvPr>
          <p:cNvCxnSpPr>
            <a:cxnSpLocks/>
          </p:cNvCxnSpPr>
          <p:nvPr/>
        </p:nvCxnSpPr>
        <p:spPr>
          <a:xfrm flipH="1">
            <a:off x="2051050" y="2149475"/>
            <a:ext cx="107442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348313-8A50-4448-A38C-2D728735F0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4" r="39234" b="15936"/>
          <a:stretch/>
        </p:blipFill>
        <p:spPr>
          <a:xfrm>
            <a:off x="15002410" y="0"/>
            <a:ext cx="5101690" cy="1130935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FD5CA42-42ED-4A60-B1CA-98D225497D6D}"/>
              </a:ext>
            </a:extLst>
          </p:cNvPr>
          <p:cNvSpPr/>
          <p:nvPr/>
        </p:nvSpPr>
        <p:spPr>
          <a:xfrm>
            <a:off x="15005050" y="0"/>
            <a:ext cx="5101689" cy="11309350"/>
          </a:xfrm>
          <a:prstGeom prst="rect">
            <a:avLst/>
          </a:prstGeom>
          <a:solidFill>
            <a:srgbClr val="1D4992">
              <a:alpha val="7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634B14-F964-41F4-A3B8-0A76F44309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11"/>
          <a:stretch/>
        </p:blipFill>
        <p:spPr>
          <a:xfrm>
            <a:off x="16148050" y="4206875"/>
            <a:ext cx="3760091" cy="3657006"/>
          </a:xfrm>
          <a:prstGeom prst="rect">
            <a:avLst/>
          </a:prstGeom>
        </p:spPr>
      </p:pic>
      <p:sp>
        <p:nvSpPr>
          <p:cNvPr id="26" name="Прямоугольная выноска 20">
            <a:extLst>
              <a:ext uri="{FF2B5EF4-FFF2-40B4-BE49-F238E27FC236}">
                <a16:creationId xmlns:a16="http://schemas.microsoft.com/office/drawing/2014/main" id="{3BA5E479-9124-970F-65EF-3530093B4B9A}"/>
              </a:ext>
            </a:extLst>
          </p:cNvPr>
          <p:cNvSpPr/>
          <p:nvPr/>
        </p:nvSpPr>
        <p:spPr>
          <a:xfrm rot="5400000" flipV="1">
            <a:off x="-2589006" y="7178335"/>
            <a:ext cx="7136437" cy="150370"/>
          </a:xfrm>
          <a:custGeom>
            <a:avLst/>
            <a:gdLst>
              <a:gd name="connsiteX0" fmla="*/ 0 w 692944"/>
              <a:gd name="connsiteY0" fmla="*/ 0 h 610952"/>
              <a:gd name="connsiteX1" fmla="*/ 115491 w 692944"/>
              <a:gd name="connsiteY1" fmla="*/ 0 h 610952"/>
              <a:gd name="connsiteX2" fmla="*/ 115491 w 692944"/>
              <a:gd name="connsiteY2" fmla="*/ 0 h 610952"/>
              <a:gd name="connsiteX3" fmla="*/ 288727 w 692944"/>
              <a:gd name="connsiteY3" fmla="*/ 0 h 610952"/>
              <a:gd name="connsiteX4" fmla="*/ 692944 w 692944"/>
              <a:gd name="connsiteY4" fmla="*/ 0 h 610952"/>
              <a:gd name="connsiteX5" fmla="*/ 692944 w 692944"/>
              <a:gd name="connsiteY5" fmla="*/ 356389 h 610952"/>
              <a:gd name="connsiteX6" fmla="*/ 692944 w 692944"/>
              <a:gd name="connsiteY6" fmla="*/ 356389 h 610952"/>
              <a:gd name="connsiteX7" fmla="*/ 692944 w 692944"/>
              <a:gd name="connsiteY7" fmla="*/ 509127 h 610952"/>
              <a:gd name="connsiteX8" fmla="*/ 692944 w 692944"/>
              <a:gd name="connsiteY8" fmla="*/ 610952 h 610952"/>
              <a:gd name="connsiteX9" fmla="*/ 288727 w 692944"/>
              <a:gd name="connsiteY9" fmla="*/ 610952 h 610952"/>
              <a:gd name="connsiteX10" fmla="*/ 202111 w 692944"/>
              <a:gd name="connsiteY10" fmla="*/ 687321 h 610952"/>
              <a:gd name="connsiteX11" fmla="*/ 115491 w 692944"/>
              <a:gd name="connsiteY11" fmla="*/ 610952 h 610952"/>
              <a:gd name="connsiteX12" fmla="*/ 0 w 692944"/>
              <a:gd name="connsiteY12" fmla="*/ 610952 h 610952"/>
              <a:gd name="connsiteX13" fmla="*/ 0 w 692944"/>
              <a:gd name="connsiteY13" fmla="*/ 509127 h 610952"/>
              <a:gd name="connsiteX14" fmla="*/ 0 w 692944"/>
              <a:gd name="connsiteY14" fmla="*/ 356389 h 610952"/>
              <a:gd name="connsiteX15" fmla="*/ 0 w 692944"/>
              <a:gd name="connsiteY15" fmla="*/ 356389 h 610952"/>
              <a:gd name="connsiteX16" fmla="*/ 0 w 692944"/>
              <a:gd name="connsiteY16" fmla="*/ 0 h 610952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91440 w 692944"/>
              <a:gd name="connsiteY16" fmla="*/ 600567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84296 w 692944"/>
              <a:gd name="connsiteY16" fmla="*/ 531510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0" fmla="*/ 0 w 692944"/>
              <a:gd name="connsiteY0" fmla="*/ 356389 h 687321"/>
              <a:gd name="connsiteX1" fmla="*/ 0 w 692944"/>
              <a:gd name="connsiteY1" fmla="*/ 356389 h 687321"/>
              <a:gd name="connsiteX2" fmla="*/ 0 w 692944"/>
              <a:gd name="connsiteY2" fmla="*/ 0 h 687321"/>
              <a:gd name="connsiteX3" fmla="*/ 115491 w 692944"/>
              <a:gd name="connsiteY3" fmla="*/ 0 h 687321"/>
              <a:gd name="connsiteX4" fmla="*/ 115491 w 692944"/>
              <a:gd name="connsiteY4" fmla="*/ 0 h 687321"/>
              <a:gd name="connsiteX5" fmla="*/ 288727 w 692944"/>
              <a:gd name="connsiteY5" fmla="*/ 0 h 687321"/>
              <a:gd name="connsiteX6" fmla="*/ 692944 w 692944"/>
              <a:gd name="connsiteY6" fmla="*/ 0 h 687321"/>
              <a:gd name="connsiteX7" fmla="*/ 692944 w 692944"/>
              <a:gd name="connsiteY7" fmla="*/ 356389 h 687321"/>
              <a:gd name="connsiteX8" fmla="*/ 692944 w 692944"/>
              <a:gd name="connsiteY8" fmla="*/ 356389 h 687321"/>
              <a:gd name="connsiteX9" fmla="*/ 692944 w 692944"/>
              <a:gd name="connsiteY9" fmla="*/ 509127 h 687321"/>
              <a:gd name="connsiteX10" fmla="*/ 692944 w 692944"/>
              <a:gd name="connsiteY10" fmla="*/ 610952 h 687321"/>
              <a:gd name="connsiteX11" fmla="*/ 288727 w 692944"/>
              <a:gd name="connsiteY11" fmla="*/ 610952 h 687321"/>
              <a:gd name="connsiteX12" fmla="*/ 202111 w 692944"/>
              <a:gd name="connsiteY12" fmla="*/ 687321 h 687321"/>
              <a:gd name="connsiteX13" fmla="*/ 115491 w 692944"/>
              <a:gd name="connsiteY13" fmla="*/ 610952 h 687321"/>
              <a:gd name="connsiteX14" fmla="*/ 0 w 692944"/>
              <a:gd name="connsiteY14" fmla="*/ 610952 h 687321"/>
              <a:gd name="connsiteX0" fmla="*/ 0 w 692944"/>
              <a:gd name="connsiteY0" fmla="*/ 356389 h 687321"/>
              <a:gd name="connsiteX1" fmla="*/ 0 w 692944"/>
              <a:gd name="connsiteY1" fmla="*/ 0 h 687321"/>
              <a:gd name="connsiteX2" fmla="*/ 115491 w 692944"/>
              <a:gd name="connsiteY2" fmla="*/ 0 h 687321"/>
              <a:gd name="connsiteX3" fmla="*/ 115491 w 692944"/>
              <a:gd name="connsiteY3" fmla="*/ 0 h 687321"/>
              <a:gd name="connsiteX4" fmla="*/ 288727 w 692944"/>
              <a:gd name="connsiteY4" fmla="*/ 0 h 687321"/>
              <a:gd name="connsiteX5" fmla="*/ 692944 w 692944"/>
              <a:gd name="connsiteY5" fmla="*/ 0 h 687321"/>
              <a:gd name="connsiteX6" fmla="*/ 692944 w 692944"/>
              <a:gd name="connsiteY6" fmla="*/ 356389 h 687321"/>
              <a:gd name="connsiteX7" fmla="*/ 692944 w 692944"/>
              <a:gd name="connsiteY7" fmla="*/ 356389 h 687321"/>
              <a:gd name="connsiteX8" fmla="*/ 692944 w 692944"/>
              <a:gd name="connsiteY8" fmla="*/ 509127 h 687321"/>
              <a:gd name="connsiteX9" fmla="*/ 692944 w 692944"/>
              <a:gd name="connsiteY9" fmla="*/ 610952 h 687321"/>
              <a:gd name="connsiteX10" fmla="*/ 288727 w 692944"/>
              <a:gd name="connsiteY10" fmla="*/ 610952 h 687321"/>
              <a:gd name="connsiteX11" fmla="*/ 202111 w 692944"/>
              <a:gd name="connsiteY11" fmla="*/ 687321 h 687321"/>
              <a:gd name="connsiteX12" fmla="*/ 115491 w 692944"/>
              <a:gd name="connsiteY12" fmla="*/ 610952 h 687321"/>
              <a:gd name="connsiteX13" fmla="*/ 0 w 692944"/>
              <a:gd name="connsiteY13" fmla="*/ 610952 h 687321"/>
              <a:gd name="connsiteX0" fmla="*/ 0 w 692944"/>
              <a:gd name="connsiteY0" fmla="*/ 0 h 687321"/>
              <a:gd name="connsiteX1" fmla="*/ 115491 w 692944"/>
              <a:gd name="connsiteY1" fmla="*/ 0 h 687321"/>
              <a:gd name="connsiteX2" fmla="*/ 115491 w 692944"/>
              <a:gd name="connsiteY2" fmla="*/ 0 h 687321"/>
              <a:gd name="connsiteX3" fmla="*/ 288727 w 692944"/>
              <a:gd name="connsiteY3" fmla="*/ 0 h 687321"/>
              <a:gd name="connsiteX4" fmla="*/ 692944 w 692944"/>
              <a:gd name="connsiteY4" fmla="*/ 0 h 687321"/>
              <a:gd name="connsiteX5" fmla="*/ 692944 w 692944"/>
              <a:gd name="connsiteY5" fmla="*/ 356389 h 687321"/>
              <a:gd name="connsiteX6" fmla="*/ 692944 w 692944"/>
              <a:gd name="connsiteY6" fmla="*/ 356389 h 687321"/>
              <a:gd name="connsiteX7" fmla="*/ 692944 w 692944"/>
              <a:gd name="connsiteY7" fmla="*/ 509127 h 687321"/>
              <a:gd name="connsiteX8" fmla="*/ 692944 w 692944"/>
              <a:gd name="connsiteY8" fmla="*/ 610952 h 687321"/>
              <a:gd name="connsiteX9" fmla="*/ 288727 w 692944"/>
              <a:gd name="connsiteY9" fmla="*/ 610952 h 687321"/>
              <a:gd name="connsiteX10" fmla="*/ 202111 w 692944"/>
              <a:gd name="connsiteY10" fmla="*/ 687321 h 687321"/>
              <a:gd name="connsiteX11" fmla="*/ 115491 w 692944"/>
              <a:gd name="connsiteY11" fmla="*/ 610952 h 687321"/>
              <a:gd name="connsiteX12" fmla="*/ 0 w 692944"/>
              <a:gd name="connsiteY12" fmla="*/ 610952 h 687321"/>
              <a:gd name="connsiteX0" fmla="*/ 115491 w 692944"/>
              <a:gd name="connsiteY0" fmla="*/ 0 h 687321"/>
              <a:gd name="connsiteX1" fmla="*/ 115491 w 692944"/>
              <a:gd name="connsiteY1" fmla="*/ 0 h 687321"/>
              <a:gd name="connsiteX2" fmla="*/ 288727 w 692944"/>
              <a:gd name="connsiteY2" fmla="*/ 0 h 687321"/>
              <a:gd name="connsiteX3" fmla="*/ 692944 w 692944"/>
              <a:gd name="connsiteY3" fmla="*/ 0 h 687321"/>
              <a:gd name="connsiteX4" fmla="*/ 692944 w 692944"/>
              <a:gd name="connsiteY4" fmla="*/ 356389 h 687321"/>
              <a:gd name="connsiteX5" fmla="*/ 692944 w 692944"/>
              <a:gd name="connsiteY5" fmla="*/ 356389 h 687321"/>
              <a:gd name="connsiteX6" fmla="*/ 692944 w 692944"/>
              <a:gd name="connsiteY6" fmla="*/ 509127 h 687321"/>
              <a:gd name="connsiteX7" fmla="*/ 692944 w 692944"/>
              <a:gd name="connsiteY7" fmla="*/ 610952 h 687321"/>
              <a:gd name="connsiteX8" fmla="*/ 288727 w 692944"/>
              <a:gd name="connsiteY8" fmla="*/ 610952 h 687321"/>
              <a:gd name="connsiteX9" fmla="*/ 202111 w 692944"/>
              <a:gd name="connsiteY9" fmla="*/ 687321 h 687321"/>
              <a:gd name="connsiteX10" fmla="*/ 115491 w 692944"/>
              <a:gd name="connsiteY10" fmla="*/ 610952 h 687321"/>
              <a:gd name="connsiteX11" fmla="*/ 0 w 692944"/>
              <a:gd name="connsiteY11" fmla="*/ 610952 h 687321"/>
              <a:gd name="connsiteX0" fmla="*/ 115491 w 692944"/>
              <a:gd name="connsiteY0" fmla="*/ 0 h 687321"/>
              <a:gd name="connsiteX1" fmla="*/ 288727 w 692944"/>
              <a:gd name="connsiteY1" fmla="*/ 0 h 687321"/>
              <a:gd name="connsiteX2" fmla="*/ 692944 w 692944"/>
              <a:gd name="connsiteY2" fmla="*/ 0 h 687321"/>
              <a:gd name="connsiteX3" fmla="*/ 692944 w 692944"/>
              <a:gd name="connsiteY3" fmla="*/ 356389 h 687321"/>
              <a:gd name="connsiteX4" fmla="*/ 692944 w 692944"/>
              <a:gd name="connsiteY4" fmla="*/ 356389 h 687321"/>
              <a:gd name="connsiteX5" fmla="*/ 692944 w 692944"/>
              <a:gd name="connsiteY5" fmla="*/ 509127 h 687321"/>
              <a:gd name="connsiteX6" fmla="*/ 692944 w 692944"/>
              <a:gd name="connsiteY6" fmla="*/ 610952 h 687321"/>
              <a:gd name="connsiteX7" fmla="*/ 288727 w 692944"/>
              <a:gd name="connsiteY7" fmla="*/ 610952 h 687321"/>
              <a:gd name="connsiteX8" fmla="*/ 202111 w 692944"/>
              <a:gd name="connsiteY8" fmla="*/ 687321 h 687321"/>
              <a:gd name="connsiteX9" fmla="*/ 115491 w 692944"/>
              <a:gd name="connsiteY9" fmla="*/ 610952 h 687321"/>
              <a:gd name="connsiteX10" fmla="*/ 0 w 692944"/>
              <a:gd name="connsiteY10" fmla="*/ 610952 h 687321"/>
              <a:gd name="connsiteX0" fmla="*/ 115491 w 692944"/>
              <a:gd name="connsiteY0" fmla="*/ 0 h 687321"/>
              <a:gd name="connsiteX1" fmla="*/ 692944 w 692944"/>
              <a:gd name="connsiteY1" fmla="*/ 0 h 687321"/>
              <a:gd name="connsiteX2" fmla="*/ 692944 w 692944"/>
              <a:gd name="connsiteY2" fmla="*/ 356389 h 687321"/>
              <a:gd name="connsiteX3" fmla="*/ 692944 w 692944"/>
              <a:gd name="connsiteY3" fmla="*/ 356389 h 687321"/>
              <a:gd name="connsiteX4" fmla="*/ 692944 w 692944"/>
              <a:gd name="connsiteY4" fmla="*/ 509127 h 687321"/>
              <a:gd name="connsiteX5" fmla="*/ 692944 w 692944"/>
              <a:gd name="connsiteY5" fmla="*/ 610952 h 687321"/>
              <a:gd name="connsiteX6" fmla="*/ 288727 w 692944"/>
              <a:gd name="connsiteY6" fmla="*/ 610952 h 687321"/>
              <a:gd name="connsiteX7" fmla="*/ 202111 w 692944"/>
              <a:gd name="connsiteY7" fmla="*/ 687321 h 687321"/>
              <a:gd name="connsiteX8" fmla="*/ 115491 w 692944"/>
              <a:gd name="connsiteY8" fmla="*/ 610952 h 687321"/>
              <a:gd name="connsiteX9" fmla="*/ 0 w 692944"/>
              <a:gd name="connsiteY9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330932"/>
              <a:gd name="connsiteX1" fmla="*/ 692944 w 692944"/>
              <a:gd name="connsiteY1" fmla="*/ 0 h 330932"/>
              <a:gd name="connsiteX2" fmla="*/ 692944 w 692944"/>
              <a:gd name="connsiteY2" fmla="*/ 152738 h 330932"/>
              <a:gd name="connsiteX3" fmla="*/ 692944 w 692944"/>
              <a:gd name="connsiteY3" fmla="*/ 254563 h 330932"/>
              <a:gd name="connsiteX4" fmla="*/ 288727 w 692944"/>
              <a:gd name="connsiteY4" fmla="*/ 254563 h 330932"/>
              <a:gd name="connsiteX5" fmla="*/ 202111 w 692944"/>
              <a:gd name="connsiteY5" fmla="*/ 330932 h 330932"/>
              <a:gd name="connsiteX6" fmla="*/ 115491 w 692944"/>
              <a:gd name="connsiteY6" fmla="*/ 254563 h 330932"/>
              <a:gd name="connsiteX7" fmla="*/ 0 w 692944"/>
              <a:gd name="connsiteY7" fmla="*/ 254563 h 330932"/>
              <a:gd name="connsiteX0" fmla="*/ 692944 w 692944"/>
              <a:gd name="connsiteY0" fmla="*/ 0 h 330932"/>
              <a:gd name="connsiteX1" fmla="*/ 692944 w 692944"/>
              <a:gd name="connsiteY1" fmla="*/ 152738 h 330932"/>
              <a:gd name="connsiteX2" fmla="*/ 692944 w 692944"/>
              <a:gd name="connsiteY2" fmla="*/ 254563 h 330932"/>
              <a:gd name="connsiteX3" fmla="*/ 288727 w 692944"/>
              <a:gd name="connsiteY3" fmla="*/ 254563 h 330932"/>
              <a:gd name="connsiteX4" fmla="*/ 202111 w 692944"/>
              <a:gd name="connsiteY4" fmla="*/ 330932 h 330932"/>
              <a:gd name="connsiteX5" fmla="*/ 115491 w 692944"/>
              <a:gd name="connsiteY5" fmla="*/ 254563 h 330932"/>
              <a:gd name="connsiteX6" fmla="*/ 0 w 692944"/>
              <a:gd name="connsiteY6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76369"/>
              <a:gd name="connsiteX1" fmla="*/ 288727 w 692944"/>
              <a:gd name="connsiteY1" fmla="*/ 0 h 76369"/>
              <a:gd name="connsiteX2" fmla="*/ 202111 w 692944"/>
              <a:gd name="connsiteY2" fmla="*/ 76369 h 76369"/>
              <a:gd name="connsiteX3" fmla="*/ 115491 w 692944"/>
              <a:gd name="connsiteY3" fmla="*/ 0 h 76369"/>
              <a:gd name="connsiteX4" fmla="*/ 0 w 692944"/>
              <a:gd name="connsiteY4" fmla="*/ 0 h 76369"/>
              <a:gd name="connsiteX0" fmla="*/ 922370 w 922370"/>
              <a:gd name="connsiteY0" fmla="*/ 3987 h 76369"/>
              <a:gd name="connsiteX1" fmla="*/ 288727 w 922370"/>
              <a:gd name="connsiteY1" fmla="*/ 0 h 76369"/>
              <a:gd name="connsiteX2" fmla="*/ 202111 w 922370"/>
              <a:gd name="connsiteY2" fmla="*/ 76369 h 76369"/>
              <a:gd name="connsiteX3" fmla="*/ 115491 w 922370"/>
              <a:gd name="connsiteY3" fmla="*/ 0 h 76369"/>
              <a:gd name="connsiteX4" fmla="*/ 0 w 922370"/>
              <a:gd name="connsiteY4" fmla="*/ 0 h 76369"/>
              <a:gd name="connsiteX0" fmla="*/ 922373 w 922373"/>
              <a:gd name="connsiteY0" fmla="*/ 0 h 78356"/>
              <a:gd name="connsiteX1" fmla="*/ 288727 w 922373"/>
              <a:gd name="connsiteY1" fmla="*/ 1987 h 78356"/>
              <a:gd name="connsiteX2" fmla="*/ 202111 w 922373"/>
              <a:gd name="connsiteY2" fmla="*/ 78356 h 78356"/>
              <a:gd name="connsiteX3" fmla="*/ 115491 w 922373"/>
              <a:gd name="connsiteY3" fmla="*/ 1987 h 78356"/>
              <a:gd name="connsiteX4" fmla="*/ 0 w 922373"/>
              <a:gd name="connsiteY4" fmla="*/ 1987 h 78356"/>
              <a:gd name="connsiteX0" fmla="*/ 922376 w 922376"/>
              <a:gd name="connsiteY0" fmla="*/ 3991 h 76369"/>
              <a:gd name="connsiteX1" fmla="*/ 288727 w 922376"/>
              <a:gd name="connsiteY1" fmla="*/ 0 h 76369"/>
              <a:gd name="connsiteX2" fmla="*/ 202111 w 922376"/>
              <a:gd name="connsiteY2" fmla="*/ 76369 h 76369"/>
              <a:gd name="connsiteX3" fmla="*/ 115491 w 922376"/>
              <a:gd name="connsiteY3" fmla="*/ 0 h 76369"/>
              <a:gd name="connsiteX4" fmla="*/ 0 w 922376"/>
              <a:gd name="connsiteY4" fmla="*/ 0 h 76369"/>
              <a:gd name="connsiteX0" fmla="*/ 925079 w 925079"/>
              <a:gd name="connsiteY0" fmla="*/ 0 h 80345"/>
              <a:gd name="connsiteX1" fmla="*/ 288727 w 925079"/>
              <a:gd name="connsiteY1" fmla="*/ 3976 h 80345"/>
              <a:gd name="connsiteX2" fmla="*/ 202111 w 925079"/>
              <a:gd name="connsiteY2" fmla="*/ 80345 h 80345"/>
              <a:gd name="connsiteX3" fmla="*/ 115491 w 925079"/>
              <a:gd name="connsiteY3" fmla="*/ 3976 h 80345"/>
              <a:gd name="connsiteX4" fmla="*/ 0 w 925079"/>
              <a:gd name="connsiteY4" fmla="*/ 3976 h 80345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15491 w 925079"/>
              <a:gd name="connsiteY3" fmla="*/ 3985 h 80354"/>
              <a:gd name="connsiteX4" fmla="*/ 0 w 925079"/>
              <a:gd name="connsiteY4" fmla="*/ 3985 h 80354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26291 w 925079"/>
              <a:gd name="connsiteY3" fmla="*/ 1994 h 80354"/>
              <a:gd name="connsiteX4" fmla="*/ 0 w 925079"/>
              <a:gd name="connsiteY4" fmla="*/ 3985 h 80354"/>
              <a:gd name="connsiteX0" fmla="*/ 925076 w 925076"/>
              <a:gd name="connsiteY0" fmla="*/ 9 h 80354"/>
              <a:gd name="connsiteX1" fmla="*/ 296820 w 925076"/>
              <a:gd name="connsiteY1" fmla="*/ 0 h 80354"/>
              <a:gd name="connsiteX2" fmla="*/ 202108 w 925076"/>
              <a:gd name="connsiteY2" fmla="*/ 80354 h 80354"/>
              <a:gd name="connsiteX3" fmla="*/ 126288 w 925076"/>
              <a:gd name="connsiteY3" fmla="*/ 1994 h 80354"/>
              <a:gd name="connsiteX4" fmla="*/ 0 w 925076"/>
              <a:gd name="connsiteY4" fmla="*/ 1994 h 80354"/>
              <a:gd name="connsiteX0" fmla="*/ 2148975 w 2148975"/>
              <a:gd name="connsiteY0" fmla="*/ 9 h 80354"/>
              <a:gd name="connsiteX1" fmla="*/ 296820 w 2148975"/>
              <a:gd name="connsiteY1" fmla="*/ 0 h 80354"/>
              <a:gd name="connsiteX2" fmla="*/ 202108 w 2148975"/>
              <a:gd name="connsiteY2" fmla="*/ 80354 h 80354"/>
              <a:gd name="connsiteX3" fmla="*/ 126288 w 2148975"/>
              <a:gd name="connsiteY3" fmla="*/ 1994 h 80354"/>
              <a:gd name="connsiteX4" fmla="*/ 0 w 2148975"/>
              <a:gd name="connsiteY4" fmla="*/ 1994 h 80354"/>
              <a:gd name="connsiteX0" fmla="*/ 1869355 w 1869355"/>
              <a:gd name="connsiteY0" fmla="*/ 0 h 85849"/>
              <a:gd name="connsiteX1" fmla="*/ 296820 w 1869355"/>
              <a:gd name="connsiteY1" fmla="*/ 5495 h 85849"/>
              <a:gd name="connsiteX2" fmla="*/ 202108 w 1869355"/>
              <a:gd name="connsiteY2" fmla="*/ 85849 h 85849"/>
              <a:gd name="connsiteX3" fmla="*/ 126288 w 1869355"/>
              <a:gd name="connsiteY3" fmla="*/ 7489 h 85849"/>
              <a:gd name="connsiteX4" fmla="*/ 0 w 1869355"/>
              <a:gd name="connsiteY4" fmla="*/ 7489 h 85849"/>
              <a:gd name="connsiteX0" fmla="*/ 1183955 w 1183955"/>
              <a:gd name="connsiteY0" fmla="*/ 0 h 83834"/>
              <a:gd name="connsiteX1" fmla="*/ 296820 w 1183955"/>
              <a:gd name="connsiteY1" fmla="*/ 3480 h 83834"/>
              <a:gd name="connsiteX2" fmla="*/ 202108 w 1183955"/>
              <a:gd name="connsiteY2" fmla="*/ 83834 h 83834"/>
              <a:gd name="connsiteX3" fmla="*/ 126288 w 1183955"/>
              <a:gd name="connsiteY3" fmla="*/ 5474 h 83834"/>
              <a:gd name="connsiteX4" fmla="*/ 0 w 1183955"/>
              <a:gd name="connsiteY4" fmla="*/ 5474 h 83834"/>
              <a:gd name="connsiteX0" fmla="*/ 1053993 w 1053993"/>
              <a:gd name="connsiteY0" fmla="*/ 0 h 83832"/>
              <a:gd name="connsiteX1" fmla="*/ 296820 w 1053993"/>
              <a:gd name="connsiteY1" fmla="*/ 3478 h 83832"/>
              <a:gd name="connsiteX2" fmla="*/ 202108 w 1053993"/>
              <a:gd name="connsiteY2" fmla="*/ 83832 h 83832"/>
              <a:gd name="connsiteX3" fmla="*/ 126288 w 1053993"/>
              <a:gd name="connsiteY3" fmla="*/ 5472 h 83832"/>
              <a:gd name="connsiteX4" fmla="*/ 0 w 1053993"/>
              <a:gd name="connsiteY4" fmla="*/ 5472 h 83832"/>
              <a:gd name="connsiteX0" fmla="*/ 1053993 w 1053993"/>
              <a:gd name="connsiteY0" fmla="*/ 8644 h 80354"/>
              <a:gd name="connsiteX1" fmla="*/ 296820 w 1053993"/>
              <a:gd name="connsiteY1" fmla="*/ 0 h 80354"/>
              <a:gd name="connsiteX2" fmla="*/ 202108 w 1053993"/>
              <a:gd name="connsiteY2" fmla="*/ 80354 h 80354"/>
              <a:gd name="connsiteX3" fmla="*/ 126288 w 1053993"/>
              <a:gd name="connsiteY3" fmla="*/ 1994 h 80354"/>
              <a:gd name="connsiteX4" fmla="*/ 0 w 1053993"/>
              <a:gd name="connsiteY4" fmla="*/ 1994 h 80354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6288 w 1053993"/>
              <a:gd name="connsiteY3" fmla="*/ 0 h 78360"/>
              <a:gd name="connsiteX4" fmla="*/ 0 w 1053993"/>
              <a:gd name="connsiteY4" fmla="*/ 0 h 78360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8384 w 1053993"/>
              <a:gd name="connsiteY3" fmla="*/ 4041 h 78360"/>
              <a:gd name="connsiteX4" fmla="*/ 0 w 1053993"/>
              <a:gd name="connsiteY4" fmla="*/ 0 h 78360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451441 w 1451441"/>
              <a:gd name="connsiteY0" fmla="*/ 2609 h 74319"/>
              <a:gd name="connsiteX1" fmla="*/ 294724 w 1451441"/>
              <a:gd name="connsiteY1" fmla="*/ 26 h 74319"/>
              <a:gd name="connsiteX2" fmla="*/ 201060 w 1451441"/>
              <a:gd name="connsiteY2" fmla="*/ 74319 h 74319"/>
              <a:gd name="connsiteX3" fmla="*/ 127336 w 1451441"/>
              <a:gd name="connsiteY3" fmla="*/ 0 h 74319"/>
              <a:gd name="connsiteX4" fmla="*/ 0 w 1451441"/>
              <a:gd name="connsiteY4" fmla="*/ 0 h 74319"/>
              <a:gd name="connsiteX0" fmla="*/ 2219596 w 2219596"/>
              <a:gd name="connsiteY0" fmla="*/ 2609 h 74319"/>
              <a:gd name="connsiteX1" fmla="*/ 1062879 w 2219596"/>
              <a:gd name="connsiteY1" fmla="*/ 26 h 74319"/>
              <a:gd name="connsiteX2" fmla="*/ 969215 w 2219596"/>
              <a:gd name="connsiteY2" fmla="*/ 74319 h 74319"/>
              <a:gd name="connsiteX3" fmla="*/ 895491 w 2219596"/>
              <a:gd name="connsiteY3" fmla="*/ 0 h 74319"/>
              <a:gd name="connsiteX4" fmla="*/ 0 w 2219596"/>
              <a:gd name="connsiteY4" fmla="*/ 1264 h 74319"/>
              <a:gd name="connsiteX0" fmla="*/ 2393938 w 2393938"/>
              <a:gd name="connsiteY0" fmla="*/ 2609 h 74319"/>
              <a:gd name="connsiteX1" fmla="*/ 1237221 w 2393938"/>
              <a:gd name="connsiteY1" fmla="*/ 26 h 74319"/>
              <a:gd name="connsiteX2" fmla="*/ 1143557 w 2393938"/>
              <a:gd name="connsiteY2" fmla="*/ 74319 h 74319"/>
              <a:gd name="connsiteX3" fmla="*/ 1069833 w 2393938"/>
              <a:gd name="connsiteY3" fmla="*/ 0 h 74319"/>
              <a:gd name="connsiteX4" fmla="*/ 0 w 2393938"/>
              <a:gd name="connsiteY4" fmla="*/ 1264 h 74319"/>
              <a:gd name="connsiteX0" fmla="*/ 4762099 w 4762099"/>
              <a:gd name="connsiteY0" fmla="*/ 2609 h 74319"/>
              <a:gd name="connsiteX1" fmla="*/ 3605382 w 4762099"/>
              <a:gd name="connsiteY1" fmla="*/ 26 h 74319"/>
              <a:gd name="connsiteX2" fmla="*/ 3511718 w 4762099"/>
              <a:gd name="connsiteY2" fmla="*/ 74319 h 74319"/>
              <a:gd name="connsiteX3" fmla="*/ 3437994 w 4762099"/>
              <a:gd name="connsiteY3" fmla="*/ 0 h 74319"/>
              <a:gd name="connsiteX4" fmla="*/ 0 w 4762099"/>
              <a:gd name="connsiteY4" fmla="*/ 1264 h 74319"/>
              <a:gd name="connsiteX0" fmla="*/ 7983900 w 7983900"/>
              <a:gd name="connsiteY0" fmla="*/ 2609 h 74319"/>
              <a:gd name="connsiteX1" fmla="*/ 3605382 w 7983900"/>
              <a:gd name="connsiteY1" fmla="*/ 26 h 74319"/>
              <a:gd name="connsiteX2" fmla="*/ 3511718 w 7983900"/>
              <a:gd name="connsiteY2" fmla="*/ 74319 h 74319"/>
              <a:gd name="connsiteX3" fmla="*/ 3437994 w 7983900"/>
              <a:gd name="connsiteY3" fmla="*/ 0 h 74319"/>
              <a:gd name="connsiteX4" fmla="*/ 0 w 7983900"/>
              <a:gd name="connsiteY4" fmla="*/ 1264 h 74319"/>
              <a:gd name="connsiteX0" fmla="*/ 6717209 w 6717209"/>
              <a:gd name="connsiteY0" fmla="*/ 2609 h 74319"/>
              <a:gd name="connsiteX1" fmla="*/ 3605382 w 6717209"/>
              <a:gd name="connsiteY1" fmla="*/ 26 h 74319"/>
              <a:gd name="connsiteX2" fmla="*/ 3511718 w 6717209"/>
              <a:gd name="connsiteY2" fmla="*/ 74319 h 74319"/>
              <a:gd name="connsiteX3" fmla="*/ 3437994 w 6717209"/>
              <a:gd name="connsiteY3" fmla="*/ 0 h 74319"/>
              <a:gd name="connsiteX4" fmla="*/ 0 w 6717209"/>
              <a:gd name="connsiteY4" fmla="*/ 1264 h 74319"/>
              <a:gd name="connsiteX0" fmla="*/ 5973717 w 5973717"/>
              <a:gd name="connsiteY0" fmla="*/ 9643 h 81353"/>
              <a:gd name="connsiteX1" fmla="*/ 2861890 w 5973717"/>
              <a:gd name="connsiteY1" fmla="*/ 7060 h 81353"/>
              <a:gd name="connsiteX2" fmla="*/ 2768226 w 5973717"/>
              <a:gd name="connsiteY2" fmla="*/ 81353 h 81353"/>
              <a:gd name="connsiteX3" fmla="*/ 2694502 w 5973717"/>
              <a:gd name="connsiteY3" fmla="*/ 7034 h 81353"/>
              <a:gd name="connsiteX4" fmla="*/ 0 w 5973717"/>
              <a:gd name="connsiteY4" fmla="*/ 0 h 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3717" h="81353">
                <a:moveTo>
                  <a:pt x="5973717" y="9643"/>
                </a:moveTo>
                <a:lnTo>
                  <a:pt x="2861890" y="7060"/>
                </a:lnTo>
                <a:lnTo>
                  <a:pt x="2768226" y="81353"/>
                </a:lnTo>
                <a:lnTo>
                  <a:pt x="2694502" y="703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1D4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78131-0136-3D19-60FC-88B7125F6B04}"/>
              </a:ext>
            </a:extLst>
          </p:cNvPr>
          <p:cNvSpPr txBox="1"/>
          <p:nvPr/>
        </p:nvSpPr>
        <p:spPr>
          <a:xfrm>
            <a:off x="989466" y="3825875"/>
            <a:ext cx="1286736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Расширение инфраструктуры переработки: 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Развитие сети пунктов приема вторсырья и сортировочных станций, что повысит доступность услуг для населения.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Увеличение осведомленности и образования: 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Проведение образовательных программ и кампаний, направленных на обучение населения, детей и молодежи важности переработки и правильной сортировки отходов.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Государственная поддержка: 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Возможность получения субсидий и грантов от государства для поддержки проектов по сортировке и переработке вторсырья, что может открыть новые возможности для финансирования.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247164219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31B69-2448-B420-7150-E8F8446B0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6927A5-7060-4588-D2DF-78197CD37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416"/>
          <a:stretch/>
        </p:blipFill>
        <p:spPr>
          <a:xfrm>
            <a:off x="13429953" y="-1"/>
            <a:ext cx="6674147" cy="11309350"/>
          </a:xfrm>
          <a:prstGeom prst="rect">
            <a:avLst/>
          </a:prstGeom>
        </p:spPr>
      </p:pic>
      <p:sp>
        <p:nvSpPr>
          <p:cNvPr id="2" name="object 8">
            <a:extLst>
              <a:ext uri="{FF2B5EF4-FFF2-40B4-BE49-F238E27FC236}">
                <a16:creationId xmlns:a16="http://schemas.microsoft.com/office/drawing/2014/main" id="{2B9F4FEE-7EA6-E18B-81D2-93D68878101D}"/>
              </a:ext>
            </a:extLst>
          </p:cNvPr>
          <p:cNvSpPr txBox="1">
            <a:spLocks/>
          </p:cNvSpPr>
          <p:nvPr/>
        </p:nvSpPr>
        <p:spPr>
          <a:xfrm>
            <a:off x="188757" y="4511675"/>
            <a:ext cx="12970782" cy="1502334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9050" marR="5080" algn="ctr">
              <a:lnSpc>
                <a:spcPct val="100499"/>
              </a:lnSpc>
              <a:spcBef>
                <a:spcPts val="95"/>
              </a:spcBef>
            </a:pPr>
            <a:r>
              <a:rPr lang="ru-RU" sz="4800" b="1" spc="130" dirty="0">
                <a:solidFill>
                  <a:srgbClr val="013E99"/>
                </a:solidFill>
                <a:latin typeface="Times New Roman"/>
                <a:cs typeface="Arial Black"/>
              </a:rPr>
              <a:t>ФОТО</a:t>
            </a:r>
          </a:p>
          <a:p>
            <a:pPr marL="19050" marR="5080" algn="ctr">
              <a:lnSpc>
                <a:spcPct val="100499"/>
              </a:lnSpc>
              <a:spcBef>
                <a:spcPts val="95"/>
              </a:spcBef>
            </a:pPr>
            <a:r>
              <a:rPr lang="ru-RU" sz="4800" b="1" spc="130" dirty="0">
                <a:solidFill>
                  <a:srgbClr val="013E99"/>
                </a:solidFill>
                <a:latin typeface="Times New Roman"/>
                <a:cs typeface="Arial Black"/>
              </a:rPr>
              <a:t>ОТЧЕТ РЕАЛИЗАЦИИ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768646321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470BA-EA9C-8012-4D58-E13B37C6D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FA68CA-0FDD-E0A0-D945-FEABDDFC0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2677" y="693355"/>
            <a:ext cx="1537836" cy="1537836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3DED3C3-3C89-8866-3B3E-0A545D2C686D}"/>
              </a:ext>
            </a:extLst>
          </p:cNvPr>
          <p:cNvCxnSpPr>
            <a:cxnSpLocks/>
          </p:cNvCxnSpPr>
          <p:nvPr/>
        </p:nvCxnSpPr>
        <p:spPr>
          <a:xfrm flipH="1">
            <a:off x="1060450" y="2454275"/>
            <a:ext cx="145542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638B731-2D34-1DCC-F9ED-01FD48CB2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7285" y="747176"/>
            <a:ext cx="1485158" cy="13781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B9AC91D-C423-2638-A397-383D56C03797}"/>
              </a:ext>
            </a:extLst>
          </p:cNvPr>
          <p:cNvCxnSpPr>
            <a:cxnSpLocks/>
          </p:cNvCxnSpPr>
          <p:nvPr/>
        </p:nvCxnSpPr>
        <p:spPr>
          <a:xfrm>
            <a:off x="15767050" y="943419"/>
            <a:ext cx="0" cy="1198198"/>
          </a:xfrm>
          <a:prstGeom prst="line">
            <a:avLst/>
          </a:prstGeom>
          <a:ln w="28575">
            <a:solidFill>
              <a:srgbClr val="013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25AE9D-5A62-4344-B985-DFE983891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0" y="2682875"/>
            <a:ext cx="11197167" cy="839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9800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89181-F994-8701-5E92-047A8F1FC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AFEB24-6FFD-566B-DC77-1AD26AAEB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2677" y="693355"/>
            <a:ext cx="1537836" cy="1537836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18BAA34-E0D7-9E9C-5555-723C4DD1FEB4}"/>
              </a:ext>
            </a:extLst>
          </p:cNvPr>
          <p:cNvCxnSpPr>
            <a:cxnSpLocks/>
          </p:cNvCxnSpPr>
          <p:nvPr/>
        </p:nvCxnSpPr>
        <p:spPr>
          <a:xfrm flipH="1">
            <a:off x="1060450" y="2454275"/>
            <a:ext cx="145542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D72D619-2525-5643-F2EC-C44656603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7285" y="747176"/>
            <a:ext cx="1485158" cy="13781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1350C6B-11C1-3ED1-EA50-2ABE87DC118A}"/>
              </a:ext>
            </a:extLst>
          </p:cNvPr>
          <p:cNvCxnSpPr>
            <a:cxnSpLocks/>
          </p:cNvCxnSpPr>
          <p:nvPr/>
        </p:nvCxnSpPr>
        <p:spPr>
          <a:xfrm>
            <a:off x="15767050" y="943419"/>
            <a:ext cx="0" cy="1198198"/>
          </a:xfrm>
          <a:prstGeom prst="line">
            <a:avLst/>
          </a:prstGeom>
          <a:ln w="28575">
            <a:solidFill>
              <a:srgbClr val="013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6F0C01-E90B-4455-A83A-9B5D2DE55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0" y="2682875"/>
            <a:ext cx="11120967" cy="834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02031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476" cy="11309350"/>
            <a:chOff x="0" y="1"/>
            <a:chExt cx="20104476" cy="11290300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5667796"/>
              <a:ext cx="11475985" cy="37245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147327" y="18763"/>
              <a:ext cx="10095230" cy="11271250"/>
            </a:xfrm>
            <a:custGeom>
              <a:avLst/>
              <a:gdLst/>
              <a:ahLst/>
              <a:cxnLst/>
              <a:rect l="l" t="t" r="r" b="b"/>
              <a:pathLst>
                <a:path w="10095230" h="11271250">
                  <a:moveTo>
                    <a:pt x="3587471" y="11271028"/>
                  </a:moveTo>
                  <a:lnTo>
                    <a:pt x="0" y="11271028"/>
                  </a:lnTo>
                  <a:lnTo>
                    <a:pt x="6507331" y="0"/>
                  </a:lnTo>
                  <a:lnTo>
                    <a:pt x="10094803" y="0"/>
                  </a:lnTo>
                  <a:lnTo>
                    <a:pt x="3587471" y="11271028"/>
                  </a:lnTo>
                  <a:close/>
                </a:path>
              </a:pathLst>
            </a:custGeom>
            <a:solidFill>
              <a:srgbClr val="272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41076" y="1"/>
              <a:ext cx="11963400" cy="11290300"/>
            </a:xfrm>
            <a:custGeom>
              <a:avLst/>
              <a:gdLst/>
              <a:ahLst/>
              <a:cxnLst/>
              <a:rect l="l" t="t" r="r" b="b"/>
              <a:pathLst>
                <a:path w="11963400" h="11290300">
                  <a:moveTo>
                    <a:pt x="11963028" y="11289792"/>
                  </a:moveTo>
                  <a:lnTo>
                    <a:pt x="0" y="11289792"/>
                  </a:lnTo>
                  <a:lnTo>
                    <a:pt x="6518165" y="0"/>
                  </a:lnTo>
                  <a:lnTo>
                    <a:pt x="11963015" y="0"/>
                  </a:lnTo>
                  <a:lnTo>
                    <a:pt x="11963028" y="11289792"/>
                  </a:lnTo>
                  <a:close/>
                </a:path>
              </a:pathLst>
            </a:custGeom>
            <a:solidFill>
              <a:srgbClr val="E6E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37306" y="5667810"/>
              <a:ext cx="7266940" cy="3714115"/>
            </a:xfrm>
            <a:custGeom>
              <a:avLst/>
              <a:gdLst/>
              <a:ahLst/>
              <a:cxnLst/>
              <a:rect l="l" t="t" r="r" b="b"/>
              <a:pathLst>
                <a:path w="7266940" h="3714115">
                  <a:moveTo>
                    <a:pt x="7266794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7266792" y="0"/>
                  </a:lnTo>
                  <a:lnTo>
                    <a:pt x="7266794" y="3714106"/>
                  </a:lnTo>
                  <a:close/>
                </a:path>
              </a:pathLst>
            </a:custGeom>
            <a:solidFill>
              <a:srgbClr val="1D4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48841" y="5667806"/>
              <a:ext cx="5732145" cy="3714115"/>
            </a:xfrm>
            <a:custGeom>
              <a:avLst/>
              <a:gdLst/>
              <a:ahLst/>
              <a:cxnLst/>
              <a:rect l="l" t="t" r="r" b="b"/>
              <a:pathLst>
                <a:path w="5732144" h="3714115">
                  <a:moveTo>
                    <a:pt x="3587471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5731812" y="0"/>
                  </a:lnTo>
                  <a:lnTo>
                    <a:pt x="3587471" y="3714106"/>
                  </a:lnTo>
                  <a:close/>
                </a:path>
              </a:pathLst>
            </a:custGeom>
            <a:solidFill>
              <a:srgbClr val="013E99">
                <a:alpha val="6862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3D6ACF-DAFF-108D-D8F0-881F1D3EAC91}"/>
              </a:ext>
            </a:extLst>
          </p:cNvPr>
          <p:cNvSpPr/>
          <p:nvPr/>
        </p:nvSpPr>
        <p:spPr>
          <a:xfrm>
            <a:off x="12114914" y="1463675"/>
            <a:ext cx="7995814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4300D7-99F9-01F5-7333-6AD95CD01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7096" y="2153579"/>
            <a:ext cx="1737412" cy="1612193"/>
          </a:xfrm>
          <a:prstGeom prst="rect">
            <a:avLst/>
          </a:prstGeom>
        </p:spPr>
      </p:pic>
      <p:sp>
        <p:nvSpPr>
          <p:cNvPr id="15" name="object 8">
            <a:extLst>
              <a:ext uri="{FF2B5EF4-FFF2-40B4-BE49-F238E27FC236}">
                <a16:creationId xmlns:a16="http://schemas.microsoft.com/office/drawing/2014/main" id="{45D5CCD5-CE0E-4480-8C42-F0A01E7655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719" y="2668825"/>
            <a:ext cx="12123369" cy="68929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9050" marR="5080">
              <a:lnSpc>
                <a:spcPct val="100499"/>
              </a:lnSpc>
              <a:spcBef>
                <a:spcPts val="95"/>
              </a:spcBef>
            </a:pPr>
            <a:r>
              <a:rPr lang="ru-RU" sz="44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Arial Black"/>
              </a:rPr>
              <a:t>СПАСИБО ЗА ВНИМАНИЕ!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F5054CB-961A-44DD-8571-6738B12D2B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50" y="5730875"/>
            <a:ext cx="1905000" cy="1905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12DA43-0E67-6495-1B5C-0863A2168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71270" y="2161141"/>
            <a:ext cx="1737412" cy="17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2839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A0FB7-7CA7-9EE3-0B8F-927A00C3F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4">
            <a:extLst>
              <a:ext uri="{FF2B5EF4-FFF2-40B4-BE49-F238E27FC236}">
                <a16:creationId xmlns:a16="http://schemas.microsoft.com/office/drawing/2014/main" id="{7E1C762A-1341-729A-9B04-291AD2E3F775}"/>
              </a:ext>
            </a:extLst>
          </p:cNvPr>
          <p:cNvSpPr txBox="1"/>
          <p:nvPr/>
        </p:nvSpPr>
        <p:spPr>
          <a:xfrm>
            <a:off x="-464556" y="1324688"/>
            <a:ext cx="15470611" cy="595228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 dirty="0">
                <a:solidFill>
                  <a:srgbClr val="013E99"/>
                </a:solidFill>
                <a:latin typeface="Times New Roman"/>
                <a:cs typeface="Arial"/>
              </a:rPr>
              <a:t>Данные о социальном заказчике проекта</a:t>
            </a:r>
            <a:endParaRPr lang="ru-RU" sz="3600" b="1">
              <a:solidFill>
                <a:srgbClr val="013E99"/>
              </a:solidFill>
              <a:latin typeface="Times New Roman"/>
              <a:cs typeface="Arial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19144AB-30C0-984A-4E1E-30730ED179AB}"/>
              </a:ext>
            </a:extLst>
          </p:cNvPr>
          <p:cNvCxnSpPr>
            <a:cxnSpLocks/>
          </p:cNvCxnSpPr>
          <p:nvPr/>
        </p:nvCxnSpPr>
        <p:spPr>
          <a:xfrm flipH="1">
            <a:off x="1898650" y="2225675"/>
            <a:ext cx="107442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ая выноска 20">
            <a:extLst>
              <a:ext uri="{FF2B5EF4-FFF2-40B4-BE49-F238E27FC236}">
                <a16:creationId xmlns:a16="http://schemas.microsoft.com/office/drawing/2014/main" id="{B11B14EF-7E9E-0A04-FD0B-F2E35F9421B6}"/>
              </a:ext>
            </a:extLst>
          </p:cNvPr>
          <p:cNvSpPr/>
          <p:nvPr/>
        </p:nvSpPr>
        <p:spPr>
          <a:xfrm rot="5400000" flipV="1">
            <a:off x="-2532877" y="7090308"/>
            <a:ext cx="7136437" cy="150370"/>
          </a:xfrm>
          <a:custGeom>
            <a:avLst/>
            <a:gdLst>
              <a:gd name="connsiteX0" fmla="*/ 0 w 692944"/>
              <a:gd name="connsiteY0" fmla="*/ 0 h 610952"/>
              <a:gd name="connsiteX1" fmla="*/ 115491 w 692944"/>
              <a:gd name="connsiteY1" fmla="*/ 0 h 610952"/>
              <a:gd name="connsiteX2" fmla="*/ 115491 w 692944"/>
              <a:gd name="connsiteY2" fmla="*/ 0 h 610952"/>
              <a:gd name="connsiteX3" fmla="*/ 288727 w 692944"/>
              <a:gd name="connsiteY3" fmla="*/ 0 h 610952"/>
              <a:gd name="connsiteX4" fmla="*/ 692944 w 692944"/>
              <a:gd name="connsiteY4" fmla="*/ 0 h 610952"/>
              <a:gd name="connsiteX5" fmla="*/ 692944 w 692944"/>
              <a:gd name="connsiteY5" fmla="*/ 356389 h 610952"/>
              <a:gd name="connsiteX6" fmla="*/ 692944 w 692944"/>
              <a:gd name="connsiteY6" fmla="*/ 356389 h 610952"/>
              <a:gd name="connsiteX7" fmla="*/ 692944 w 692944"/>
              <a:gd name="connsiteY7" fmla="*/ 509127 h 610952"/>
              <a:gd name="connsiteX8" fmla="*/ 692944 w 692944"/>
              <a:gd name="connsiteY8" fmla="*/ 610952 h 610952"/>
              <a:gd name="connsiteX9" fmla="*/ 288727 w 692944"/>
              <a:gd name="connsiteY9" fmla="*/ 610952 h 610952"/>
              <a:gd name="connsiteX10" fmla="*/ 202111 w 692944"/>
              <a:gd name="connsiteY10" fmla="*/ 687321 h 610952"/>
              <a:gd name="connsiteX11" fmla="*/ 115491 w 692944"/>
              <a:gd name="connsiteY11" fmla="*/ 610952 h 610952"/>
              <a:gd name="connsiteX12" fmla="*/ 0 w 692944"/>
              <a:gd name="connsiteY12" fmla="*/ 610952 h 610952"/>
              <a:gd name="connsiteX13" fmla="*/ 0 w 692944"/>
              <a:gd name="connsiteY13" fmla="*/ 509127 h 610952"/>
              <a:gd name="connsiteX14" fmla="*/ 0 w 692944"/>
              <a:gd name="connsiteY14" fmla="*/ 356389 h 610952"/>
              <a:gd name="connsiteX15" fmla="*/ 0 w 692944"/>
              <a:gd name="connsiteY15" fmla="*/ 356389 h 610952"/>
              <a:gd name="connsiteX16" fmla="*/ 0 w 692944"/>
              <a:gd name="connsiteY16" fmla="*/ 0 h 610952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91440 w 692944"/>
              <a:gd name="connsiteY16" fmla="*/ 600567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84296 w 692944"/>
              <a:gd name="connsiteY16" fmla="*/ 531510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0" fmla="*/ 0 w 692944"/>
              <a:gd name="connsiteY0" fmla="*/ 356389 h 687321"/>
              <a:gd name="connsiteX1" fmla="*/ 0 w 692944"/>
              <a:gd name="connsiteY1" fmla="*/ 356389 h 687321"/>
              <a:gd name="connsiteX2" fmla="*/ 0 w 692944"/>
              <a:gd name="connsiteY2" fmla="*/ 0 h 687321"/>
              <a:gd name="connsiteX3" fmla="*/ 115491 w 692944"/>
              <a:gd name="connsiteY3" fmla="*/ 0 h 687321"/>
              <a:gd name="connsiteX4" fmla="*/ 115491 w 692944"/>
              <a:gd name="connsiteY4" fmla="*/ 0 h 687321"/>
              <a:gd name="connsiteX5" fmla="*/ 288727 w 692944"/>
              <a:gd name="connsiteY5" fmla="*/ 0 h 687321"/>
              <a:gd name="connsiteX6" fmla="*/ 692944 w 692944"/>
              <a:gd name="connsiteY6" fmla="*/ 0 h 687321"/>
              <a:gd name="connsiteX7" fmla="*/ 692944 w 692944"/>
              <a:gd name="connsiteY7" fmla="*/ 356389 h 687321"/>
              <a:gd name="connsiteX8" fmla="*/ 692944 w 692944"/>
              <a:gd name="connsiteY8" fmla="*/ 356389 h 687321"/>
              <a:gd name="connsiteX9" fmla="*/ 692944 w 692944"/>
              <a:gd name="connsiteY9" fmla="*/ 509127 h 687321"/>
              <a:gd name="connsiteX10" fmla="*/ 692944 w 692944"/>
              <a:gd name="connsiteY10" fmla="*/ 610952 h 687321"/>
              <a:gd name="connsiteX11" fmla="*/ 288727 w 692944"/>
              <a:gd name="connsiteY11" fmla="*/ 610952 h 687321"/>
              <a:gd name="connsiteX12" fmla="*/ 202111 w 692944"/>
              <a:gd name="connsiteY12" fmla="*/ 687321 h 687321"/>
              <a:gd name="connsiteX13" fmla="*/ 115491 w 692944"/>
              <a:gd name="connsiteY13" fmla="*/ 610952 h 687321"/>
              <a:gd name="connsiteX14" fmla="*/ 0 w 692944"/>
              <a:gd name="connsiteY14" fmla="*/ 610952 h 687321"/>
              <a:gd name="connsiteX0" fmla="*/ 0 w 692944"/>
              <a:gd name="connsiteY0" fmla="*/ 356389 h 687321"/>
              <a:gd name="connsiteX1" fmla="*/ 0 w 692944"/>
              <a:gd name="connsiteY1" fmla="*/ 0 h 687321"/>
              <a:gd name="connsiteX2" fmla="*/ 115491 w 692944"/>
              <a:gd name="connsiteY2" fmla="*/ 0 h 687321"/>
              <a:gd name="connsiteX3" fmla="*/ 115491 w 692944"/>
              <a:gd name="connsiteY3" fmla="*/ 0 h 687321"/>
              <a:gd name="connsiteX4" fmla="*/ 288727 w 692944"/>
              <a:gd name="connsiteY4" fmla="*/ 0 h 687321"/>
              <a:gd name="connsiteX5" fmla="*/ 692944 w 692944"/>
              <a:gd name="connsiteY5" fmla="*/ 0 h 687321"/>
              <a:gd name="connsiteX6" fmla="*/ 692944 w 692944"/>
              <a:gd name="connsiteY6" fmla="*/ 356389 h 687321"/>
              <a:gd name="connsiteX7" fmla="*/ 692944 w 692944"/>
              <a:gd name="connsiteY7" fmla="*/ 356389 h 687321"/>
              <a:gd name="connsiteX8" fmla="*/ 692944 w 692944"/>
              <a:gd name="connsiteY8" fmla="*/ 509127 h 687321"/>
              <a:gd name="connsiteX9" fmla="*/ 692944 w 692944"/>
              <a:gd name="connsiteY9" fmla="*/ 610952 h 687321"/>
              <a:gd name="connsiteX10" fmla="*/ 288727 w 692944"/>
              <a:gd name="connsiteY10" fmla="*/ 610952 h 687321"/>
              <a:gd name="connsiteX11" fmla="*/ 202111 w 692944"/>
              <a:gd name="connsiteY11" fmla="*/ 687321 h 687321"/>
              <a:gd name="connsiteX12" fmla="*/ 115491 w 692944"/>
              <a:gd name="connsiteY12" fmla="*/ 610952 h 687321"/>
              <a:gd name="connsiteX13" fmla="*/ 0 w 692944"/>
              <a:gd name="connsiteY13" fmla="*/ 610952 h 687321"/>
              <a:gd name="connsiteX0" fmla="*/ 0 w 692944"/>
              <a:gd name="connsiteY0" fmla="*/ 0 h 687321"/>
              <a:gd name="connsiteX1" fmla="*/ 115491 w 692944"/>
              <a:gd name="connsiteY1" fmla="*/ 0 h 687321"/>
              <a:gd name="connsiteX2" fmla="*/ 115491 w 692944"/>
              <a:gd name="connsiteY2" fmla="*/ 0 h 687321"/>
              <a:gd name="connsiteX3" fmla="*/ 288727 w 692944"/>
              <a:gd name="connsiteY3" fmla="*/ 0 h 687321"/>
              <a:gd name="connsiteX4" fmla="*/ 692944 w 692944"/>
              <a:gd name="connsiteY4" fmla="*/ 0 h 687321"/>
              <a:gd name="connsiteX5" fmla="*/ 692944 w 692944"/>
              <a:gd name="connsiteY5" fmla="*/ 356389 h 687321"/>
              <a:gd name="connsiteX6" fmla="*/ 692944 w 692944"/>
              <a:gd name="connsiteY6" fmla="*/ 356389 h 687321"/>
              <a:gd name="connsiteX7" fmla="*/ 692944 w 692944"/>
              <a:gd name="connsiteY7" fmla="*/ 509127 h 687321"/>
              <a:gd name="connsiteX8" fmla="*/ 692944 w 692944"/>
              <a:gd name="connsiteY8" fmla="*/ 610952 h 687321"/>
              <a:gd name="connsiteX9" fmla="*/ 288727 w 692944"/>
              <a:gd name="connsiteY9" fmla="*/ 610952 h 687321"/>
              <a:gd name="connsiteX10" fmla="*/ 202111 w 692944"/>
              <a:gd name="connsiteY10" fmla="*/ 687321 h 687321"/>
              <a:gd name="connsiteX11" fmla="*/ 115491 w 692944"/>
              <a:gd name="connsiteY11" fmla="*/ 610952 h 687321"/>
              <a:gd name="connsiteX12" fmla="*/ 0 w 692944"/>
              <a:gd name="connsiteY12" fmla="*/ 610952 h 687321"/>
              <a:gd name="connsiteX0" fmla="*/ 115491 w 692944"/>
              <a:gd name="connsiteY0" fmla="*/ 0 h 687321"/>
              <a:gd name="connsiteX1" fmla="*/ 115491 w 692944"/>
              <a:gd name="connsiteY1" fmla="*/ 0 h 687321"/>
              <a:gd name="connsiteX2" fmla="*/ 288727 w 692944"/>
              <a:gd name="connsiteY2" fmla="*/ 0 h 687321"/>
              <a:gd name="connsiteX3" fmla="*/ 692944 w 692944"/>
              <a:gd name="connsiteY3" fmla="*/ 0 h 687321"/>
              <a:gd name="connsiteX4" fmla="*/ 692944 w 692944"/>
              <a:gd name="connsiteY4" fmla="*/ 356389 h 687321"/>
              <a:gd name="connsiteX5" fmla="*/ 692944 w 692944"/>
              <a:gd name="connsiteY5" fmla="*/ 356389 h 687321"/>
              <a:gd name="connsiteX6" fmla="*/ 692944 w 692944"/>
              <a:gd name="connsiteY6" fmla="*/ 509127 h 687321"/>
              <a:gd name="connsiteX7" fmla="*/ 692944 w 692944"/>
              <a:gd name="connsiteY7" fmla="*/ 610952 h 687321"/>
              <a:gd name="connsiteX8" fmla="*/ 288727 w 692944"/>
              <a:gd name="connsiteY8" fmla="*/ 610952 h 687321"/>
              <a:gd name="connsiteX9" fmla="*/ 202111 w 692944"/>
              <a:gd name="connsiteY9" fmla="*/ 687321 h 687321"/>
              <a:gd name="connsiteX10" fmla="*/ 115491 w 692944"/>
              <a:gd name="connsiteY10" fmla="*/ 610952 h 687321"/>
              <a:gd name="connsiteX11" fmla="*/ 0 w 692944"/>
              <a:gd name="connsiteY11" fmla="*/ 610952 h 687321"/>
              <a:gd name="connsiteX0" fmla="*/ 115491 w 692944"/>
              <a:gd name="connsiteY0" fmla="*/ 0 h 687321"/>
              <a:gd name="connsiteX1" fmla="*/ 288727 w 692944"/>
              <a:gd name="connsiteY1" fmla="*/ 0 h 687321"/>
              <a:gd name="connsiteX2" fmla="*/ 692944 w 692944"/>
              <a:gd name="connsiteY2" fmla="*/ 0 h 687321"/>
              <a:gd name="connsiteX3" fmla="*/ 692944 w 692944"/>
              <a:gd name="connsiteY3" fmla="*/ 356389 h 687321"/>
              <a:gd name="connsiteX4" fmla="*/ 692944 w 692944"/>
              <a:gd name="connsiteY4" fmla="*/ 356389 h 687321"/>
              <a:gd name="connsiteX5" fmla="*/ 692944 w 692944"/>
              <a:gd name="connsiteY5" fmla="*/ 509127 h 687321"/>
              <a:gd name="connsiteX6" fmla="*/ 692944 w 692944"/>
              <a:gd name="connsiteY6" fmla="*/ 610952 h 687321"/>
              <a:gd name="connsiteX7" fmla="*/ 288727 w 692944"/>
              <a:gd name="connsiteY7" fmla="*/ 610952 h 687321"/>
              <a:gd name="connsiteX8" fmla="*/ 202111 w 692944"/>
              <a:gd name="connsiteY8" fmla="*/ 687321 h 687321"/>
              <a:gd name="connsiteX9" fmla="*/ 115491 w 692944"/>
              <a:gd name="connsiteY9" fmla="*/ 610952 h 687321"/>
              <a:gd name="connsiteX10" fmla="*/ 0 w 692944"/>
              <a:gd name="connsiteY10" fmla="*/ 610952 h 687321"/>
              <a:gd name="connsiteX0" fmla="*/ 115491 w 692944"/>
              <a:gd name="connsiteY0" fmla="*/ 0 h 687321"/>
              <a:gd name="connsiteX1" fmla="*/ 692944 w 692944"/>
              <a:gd name="connsiteY1" fmla="*/ 0 h 687321"/>
              <a:gd name="connsiteX2" fmla="*/ 692944 w 692944"/>
              <a:gd name="connsiteY2" fmla="*/ 356389 h 687321"/>
              <a:gd name="connsiteX3" fmla="*/ 692944 w 692944"/>
              <a:gd name="connsiteY3" fmla="*/ 356389 h 687321"/>
              <a:gd name="connsiteX4" fmla="*/ 692944 w 692944"/>
              <a:gd name="connsiteY4" fmla="*/ 509127 h 687321"/>
              <a:gd name="connsiteX5" fmla="*/ 692944 w 692944"/>
              <a:gd name="connsiteY5" fmla="*/ 610952 h 687321"/>
              <a:gd name="connsiteX6" fmla="*/ 288727 w 692944"/>
              <a:gd name="connsiteY6" fmla="*/ 610952 h 687321"/>
              <a:gd name="connsiteX7" fmla="*/ 202111 w 692944"/>
              <a:gd name="connsiteY7" fmla="*/ 687321 h 687321"/>
              <a:gd name="connsiteX8" fmla="*/ 115491 w 692944"/>
              <a:gd name="connsiteY8" fmla="*/ 610952 h 687321"/>
              <a:gd name="connsiteX9" fmla="*/ 0 w 692944"/>
              <a:gd name="connsiteY9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330932"/>
              <a:gd name="connsiteX1" fmla="*/ 692944 w 692944"/>
              <a:gd name="connsiteY1" fmla="*/ 0 h 330932"/>
              <a:gd name="connsiteX2" fmla="*/ 692944 w 692944"/>
              <a:gd name="connsiteY2" fmla="*/ 152738 h 330932"/>
              <a:gd name="connsiteX3" fmla="*/ 692944 w 692944"/>
              <a:gd name="connsiteY3" fmla="*/ 254563 h 330932"/>
              <a:gd name="connsiteX4" fmla="*/ 288727 w 692944"/>
              <a:gd name="connsiteY4" fmla="*/ 254563 h 330932"/>
              <a:gd name="connsiteX5" fmla="*/ 202111 w 692944"/>
              <a:gd name="connsiteY5" fmla="*/ 330932 h 330932"/>
              <a:gd name="connsiteX6" fmla="*/ 115491 w 692944"/>
              <a:gd name="connsiteY6" fmla="*/ 254563 h 330932"/>
              <a:gd name="connsiteX7" fmla="*/ 0 w 692944"/>
              <a:gd name="connsiteY7" fmla="*/ 254563 h 330932"/>
              <a:gd name="connsiteX0" fmla="*/ 692944 w 692944"/>
              <a:gd name="connsiteY0" fmla="*/ 0 h 330932"/>
              <a:gd name="connsiteX1" fmla="*/ 692944 w 692944"/>
              <a:gd name="connsiteY1" fmla="*/ 152738 h 330932"/>
              <a:gd name="connsiteX2" fmla="*/ 692944 w 692944"/>
              <a:gd name="connsiteY2" fmla="*/ 254563 h 330932"/>
              <a:gd name="connsiteX3" fmla="*/ 288727 w 692944"/>
              <a:gd name="connsiteY3" fmla="*/ 254563 h 330932"/>
              <a:gd name="connsiteX4" fmla="*/ 202111 w 692944"/>
              <a:gd name="connsiteY4" fmla="*/ 330932 h 330932"/>
              <a:gd name="connsiteX5" fmla="*/ 115491 w 692944"/>
              <a:gd name="connsiteY5" fmla="*/ 254563 h 330932"/>
              <a:gd name="connsiteX6" fmla="*/ 0 w 692944"/>
              <a:gd name="connsiteY6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76369"/>
              <a:gd name="connsiteX1" fmla="*/ 288727 w 692944"/>
              <a:gd name="connsiteY1" fmla="*/ 0 h 76369"/>
              <a:gd name="connsiteX2" fmla="*/ 202111 w 692944"/>
              <a:gd name="connsiteY2" fmla="*/ 76369 h 76369"/>
              <a:gd name="connsiteX3" fmla="*/ 115491 w 692944"/>
              <a:gd name="connsiteY3" fmla="*/ 0 h 76369"/>
              <a:gd name="connsiteX4" fmla="*/ 0 w 692944"/>
              <a:gd name="connsiteY4" fmla="*/ 0 h 76369"/>
              <a:gd name="connsiteX0" fmla="*/ 922370 w 922370"/>
              <a:gd name="connsiteY0" fmla="*/ 3987 h 76369"/>
              <a:gd name="connsiteX1" fmla="*/ 288727 w 922370"/>
              <a:gd name="connsiteY1" fmla="*/ 0 h 76369"/>
              <a:gd name="connsiteX2" fmla="*/ 202111 w 922370"/>
              <a:gd name="connsiteY2" fmla="*/ 76369 h 76369"/>
              <a:gd name="connsiteX3" fmla="*/ 115491 w 922370"/>
              <a:gd name="connsiteY3" fmla="*/ 0 h 76369"/>
              <a:gd name="connsiteX4" fmla="*/ 0 w 922370"/>
              <a:gd name="connsiteY4" fmla="*/ 0 h 76369"/>
              <a:gd name="connsiteX0" fmla="*/ 922373 w 922373"/>
              <a:gd name="connsiteY0" fmla="*/ 0 h 78356"/>
              <a:gd name="connsiteX1" fmla="*/ 288727 w 922373"/>
              <a:gd name="connsiteY1" fmla="*/ 1987 h 78356"/>
              <a:gd name="connsiteX2" fmla="*/ 202111 w 922373"/>
              <a:gd name="connsiteY2" fmla="*/ 78356 h 78356"/>
              <a:gd name="connsiteX3" fmla="*/ 115491 w 922373"/>
              <a:gd name="connsiteY3" fmla="*/ 1987 h 78356"/>
              <a:gd name="connsiteX4" fmla="*/ 0 w 922373"/>
              <a:gd name="connsiteY4" fmla="*/ 1987 h 78356"/>
              <a:gd name="connsiteX0" fmla="*/ 922376 w 922376"/>
              <a:gd name="connsiteY0" fmla="*/ 3991 h 76369"/>
              <a:gd name="connsiteX1" fmla="*/ 288727 w 922376"/>
              <a:gd name="connsiteY1" fmla="*/ 0 h 76369"/>
              <a:gd name="connsiteX2" fmla="*/ 202111 w 922376"/>
              <a:gd name="connsiteY2" fmla="*/ 76369 h 76369"/>
              <a:gd name="connsiteX3" fmla="*/ 115491 w 922376"/>
              <a:gd name="connsiteY3" fmla="*/ 0 h 76369"/>
              <a:gd name="connsiteX4" fmla="*/ 0 w 922376"/>
              <a:gd name="connsiteY4" fmla="*/ 0 h 76369"/>
              <a:gd name="connsiteX0" fmla="*/ 925079 w 925079"/>
              <a:gd name="connsiteY0" fmla="*/ 0 h 80345"/>
              <a:gd name="connsiteX1" fmla="*/ 288727 w 925079"/>
              <a:gd name="connsiteY1" fmla="*/ 3976 h 80345"/>
              <a:gd name="connsiteX2" fmla="*/ 202111 w 925079"/>
              <a:gd name="connsiteY2" fmla="*/ 80345 h 80345"/>
              <a:gd name="connsiteX3" fmla="*/ 115491 w 925079"/>
              <a:gd name="connsiteY3" fmla="*/ 3976 h 80345"/>
              <a:gd name="connsiteX4" fmla="*/ 0 w 925079"/>
              <a:gd name="connsiteY4" fmla="*/ 3976 h 80345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15491 w 925079"/>
              <a:gd name="connsiteY3" fmla="*/ 3985 h 80354"/>
              <a:gd name="connsiteX4" fmla="*/ 0 w 925079"/>
              <a:gd name="connsiteY4" fmla="*/ 3985 h 80354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26291 w 925079"/>
              <a:gd name="connsiteY3" fmla="*/ 1994 h 80354"/>
              <a:gd name="connsiteX4" fmla="*/ 0 w 925079"/>
              <a:gd name="connsiteY4" fmla="*/ 3985 h 80354"/>
              <a:gd name="connsiteX0" fmla="*/ 925076 w 925076"/>
              <a:gd name="connsiteY0" fmla="*/ 9 h 80354"/>
              <a:gd name="connsiteX1" fmla="*/ 296820 w 925076"/>
              <a:gd name="connsiteY1" fmla="*/ 0 h 80354"/>
              <a:gd name="connsiteX2" fmla="*/ 202108 w 925076"/>
              <a:gd name="connsiteY2" fmla="*/ 80354 h 80354"/>
              <a:gd name="connsiteX3" fmla="*/ 126288 w 925076"/>
              <a:gd name="connsiteY3" fmla="*/ 1994 h 80354"/>
              <a:gd name="connsiteX4" fmla="*/ 0 w 925076"/>
              <a:gd name="connsiteY4" fmla="*/ 1994 h 80354"/>
              <a:gd name="connsiteX0" fmla="*/ 2148975 w 2148975"/>
              <a:gd name="connsiteY0" fmla="*/ 9 h 80354"/>
              <a:gd name="connsiteX1" fmla="*/ 296820 w 2148975"/>
              <a:gd name="connsiteY1" fmla="*/ 0 h 80354"/>
              <a:gd name="connsiteX2" fmla="*/ 202108 w 2148975"/>
              <a:gd name="connsiteY2" fmla="*/ 80354 h 80354"/>
              <a:gd name="connsiteX3" fmla="*/ 126288 w 2148975"/>
              <a:gd name="connsiteY3" fmla="*/ 1994 h 80354"/>
              <a:gd name="connsiteX4" fmla="*/ 0 w 2148975"/>
              <a:gd name="connsiteY4" fmla="*/ 1994 h 80354"/>
              <a:gd name="connsiteX0" fmla="*/ 1869355 w 1869355"/>
              <a:gd name="connsiteY0" fmla="*/ 0 h 85849"/>
              <a:gd name="connsiteX1" fmla="*/ 296820 w 1869355"/>
              <a:gd name="connsiteY1" fmla="*/ 5495 h 85849"/>
              <a:gd name="connsiteX2" fmla="*/ 202108 w 1869355"/>
              <a:gd name="connsiteY2" fmla="*/ 85849 h 85849"/>
              <a:gd name="connsiteX3" fmla="*/ 126288 w 1869355"/>
              <a:gd name="connsiteY3" fmla="*/ 7489 h 85849"/>
              <a:gd name="connsiteX4" fmla="*/ 0 w 1869355"/>
              <a:gd name="connsiteY4" fmla="*/ 7489 h 85849"/>
              <a:gd name="connsiteX0" fmla="*/ 1183955 w 1183955"/>
              <a:gd name="connsiteY0" fmla="*/ 0 h 83834"/>
              <a:gd name="connsiteX1" fmla="*/ 296820 w 1183955"/>
              <a:gd name="connsiteY1" fmla="*/ 3480 h 83834"/>
              <a:gd name="connsiteX2" fmla="*/ 202108 w 1183955"/>
              <a:gd name="connsiteY2" fmla="*/ 83834 h 83834"/>
              <a:gd name="connsiteX3" fmla="*/ 126288 w 1183955"/>
              <a:gd name="connsiteY3" fmla="*/ 5474 h 83834"/>
              <a:gd name="connsiteX4" fmla="*/ 0 w 1183955"/>
              <a:gd name="connsiteY4" fmla="*/ 5474 h 83834"/>
              <a:gd name="connsiteX0" fmla="*/ 1053993 w 1053993"/>
              <a:gd name="connsiteY0" fmla="*/ 0 h 83832"/>
              <a:gd name="connsiteX1" fmla="*/ 296820 w 1053993"/>
              <a:gd name="connsiteY1" fmla="*/ 3478 h 83832"/>
              <a:gd name="connsiteX2" fmla="*/ 202108 w 1053993"/>
              <a:gd name="connsiteY2" fmla="*/ 83832 h 83832"/>
              <a:gd name="connsiteX3" fmla="*/ 126288 w 1053993"/>
              <a:gd name="connsiteY3" fmla="*/ 5472 h 83832"/>
              <a:gd name="connsiteX4" fmla="*/ 0 w 1053993"/>
              <a:gd name="connsiteY4" fmla="*/ 5472 h 83832"/>
              <a:gd name="connsiteX0" fmla="*/ 1053993 w 1053993"/>
              <a:gd name="connsiteY0" fmla="*/ 8644 h 80354"/>
              <a:gd name="connsiteX1" fmla="*/ 296820 w 1053993"/>
              <a:gd name="connsiteY1" fmla="*/ 0 h 80354"/>
              <a:gd name="connsiteX2" fmla="*/ 202108 w 1053993"/>
              <a:gd name="connsiteY2" fmla="*/ 80354 h 80354"/>
              <a:gd name="connsiteX3" fmla="*/ 126288 w 1053993"/>
              <a:gd name="connsiteY3" fmla="*/ 1994 h 80354"/>
              <a:gd name="connsiteX4" fmla="*/ 0 w 1053993"/>
              <a:gd name="connsiteY4" fmla="*/ 1994 h 80354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6288 w 1053993"/>
              <a:gd name="connsiteY3" fmla="*/ 0 h 78360"/>
              <a:gd name="connsiteX4" fmla="*/ 0 w 1053993"/>
              <a:gd name="connsiteY4" fmla="*/ 0 h 78360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8384 w 1053993"/>
              <a:gd name="connsiteY3" fmla="*/ 4041 h 78360"/>
              <a:gd name="connsiteX4" fmla="*/ 0 w 1053993"/>
              <a:gd name="connsiteY4" fmla="*/ 0 h 78360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451441 w 1451441"/>
              <a:gd name="connsiteY0" fmla="*/ 2609 h 74319"/>
              <a:gd name="connsiteX1" fmla="*/ 294724 w 1451441"/>
              <a:gd name="connsiteY1" fmla="*/ 26 h 74319"/>
              <a:gd name="connsiteX2" fmla="*/ 201060 w 1451441"/>
              <a:gd name="connsiteY2" fmla="*/ 74319 h 74319"/>
              <a:gd name="connsiteX3" fmla="*/ 127336 w 1451441"/>
              <a:gd name="connsiteY3" fmla="*/ 0 h 74319"/>
              <a:gd name="connsiteX4" fmla="*/ 0 w 1451441"/>
              <a:gd name="connsiteY4" fmla="*/ 0 h 74319"/>
              <a:gd name="connsiteX0" fmla="*/ 2219596 w 2219596"/>
              <a:gd name="connsiteY0" fmla="*/ 2609 h 74319"/>
              <a:gd name="connsiteX1" fmla="*/ 1062879 w 2219596"/>
              <a:gd name="connsiteY1" fmla="*/ 26 h 74319"/>
              <a:gd name="connsiteX2" fmla="*/ 969215 w 2219596"/>
              <a:gd name="connsiteY2" fmla="*/ 74319 h 74319"/>
              <a:gd name="connsiteX3" fmla="*/ 895491 w 2219596"/>
              <a:gd name="connsiteY3" fmla="*/ 0 h 74319"/>
              <a:gd name="connsiteX4" fmla="*/ 0 w 2219596"/>
              <a:gd name="connsiteY4" fmla="*/ 1264 h 74319"/>
              <a:gd name="connsiteX0" fmla="*/ 2393938 w 2393938"/>
              <a:gd name="connsiteY0" fmla="*/ 2609 h 74319"/>
              <a:gd name="connsiteX1" fmla="*/ 1237221 w 2393938"/>
              <a:gd name="connsiteY1" fmla="*/ 26 h 74319"/>
              <a:gd name="connsiteX2" fmla="*/ 1143557 w 2393938"/>
              <a:gd name="connsiteY2" fmla="*/ 74319 h 74319"/>
              <a:gd name="connsiteX3" fmla="*/ 1069833 w 2393938"/>
              <a:gd name="connsiteY3" fmla="*/ 0 h 74319"/>
              <a:gd name="connsiteX4" fmla="*/ 0 w 2393938"/>
              <a:gd name="connsiteY4" fmla="*/ 1264 h 74319"/>
              <a:gd name="connsiteX0" fmla="*/ 4762099 w 4762099"/>
              <a:gd name="connsiteY0" fmla="*/ 2609 h 74319"/>
              <a:gd name="connsiteX1" fmla="*/ 3605382 w 4762099"/>
              <a:gd name="connsiteY1" fmla="*/ 26 h 74319"/>
              <a:gd name="connsiteX2" fmla="*/ 3511718 w 4762099"/>
              <a:gd name="connsiteY2" fmla="*/ 74319 h 74319"/>
              <a:gd name="connsiteX3" fmla="*/ 3437994 w 4762099"/>
              <a:gd name="connsiteY3" fmla="*/ 0 h 74319"/>
              <a:gd name="connsiteX4" fmla="*/ 0 w 4762099"/>
              <a:gd name="connsiteY4" fmla="*/ 1264 h 74319"/>
              <a:gd name="connsiteX0" fmla="*/ 7983900 w 7983900"/>
              <a:gd name="connsiteY0" fmla="*/ 2609 h 74319"/>
              <a:gd name="connsiteX1" fmla="*/ 3605382 w 7983900"/>
              <a:gd name="connsiteY1" fmla="*/ 26 h 74319"/>
              <a:gd name="connsiteX2" fmla="*/ 3511718 w 7983900"/>
              <a:gd name="connsiteY2" fmla="*/ 74319 h 74319"/>
              <a:gd name="connsiteX3" fmla="*/ 3437994 w 7983900"/>
              <a:gd name="connsiteY3" fmla="*/ 0 h 74319"/>
              <a:gd name="connsiteX4" fmla="*/ 0 w 7983900"/>
              <a:gd name="connsiteY4" fmla="*/ 1264 h 74319"/>
              <a:gd name="connsiteX0" fmla="*/ 6717209 w 6717209"/>
              <a:gd name="connsiteY0" fmla="*/ 2609 h 74319"/>
              <a:gd name="connsiteX1" fmla="*/ 3605382 w 6717209"/>
              <a:gd name="connsiteY1" fmla="*/ 26 h 74319"/>
              <a:gd name="connsiteX2" fmla="*/ 3511718 w 6717209"/>
              <a:gd name="connsiteY2" fmla="*/ 74319 h 74319"/>
              <a:gd name="connsiteX3" fmla="*/ 3437994 w 6717209"/>
              <a:gd name="connsiteY3" fmla="*/ 0 h 74319"/>
              <a:gd name="connsiteX4" fmla="*/ 0 w 6717209"/>
              <a:gd name="connsiteY4" fmla="*/ 1264 h 74319"/>
              <a:gd name="connsiteX0" fmla="*/ 5973717 w 5973717"/>
              <a:gd name="connsiteY0" fmla="*/ 9643 h 81353"/>
              <a:gd name="connsiteX1" fmla="*/ 2861890 w 5973717"/>
              <a:gd name="connsiteY1" fmla="*/ 7060 h 81353"/>
              <a:gd name="connsiteX2" fmla="*/ 2768226 w 5973717"/>
              <a:gd name="connsiteY2" fmla="*/ 81353 h 81353"/>
              <a:gd name="connsiteX3" fmla="*/ 2694502 w 5973717"/>
              <a:gd name="connsiteY3" fmla="*/ 7034 h 81353"/>
              <a:gd name="connsiteX4" fmla="*/ 0 w 5973717"/>
              <a:gd name="connsiteY4" fmla="*/ 0 h 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3717" h="81353">
                <a:moveTo>
                  <a:pt x="5973717" y="9643"/>
                </a:moveTo>
                <a:lnTo>
                  <a:pt x="2861890" y="7060"/>
                </a:lnTo>
                <a:lnTo>
                  <a:pt x="2768226" y="81353"/>
                </a:lnTo>
                <a:lnTo>
                  <a:pt x="2694502" y="703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1D4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9978C-C704-A95B-6CED-66587F2E2CC9}"/>
              </a:ext>
            </a:extLst>
          </p:cNvPr>
          <p:cNvSpPr txBox="1"/>
          <p:nvPr/>
        </p:nvSpPr>
        <p:spPr>
          <a:xfrm>
            <a:off x="1897630" y="2762299"/>
            <a:ext cx="10932050" cy="66171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2800" dirty="0">
                <a:latin typeface="Times New Roman"/>
                <a:cs typeface="Times New Roman"/>
              </a:rPr>
              <a:t>АНО "Первый Взгляд" активно занимается вопросами благоустройства и экологии г. Таганрог. Два основных направления организации:</a:t>
            </a:r>
            <a:endParaRPr lang="ru-RU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2800" dirty="0">
                <a:latin typeface="Times New Roman"/>
                <a:cs typeface="Times New Roman"/>
              </a:rPr>
              <a:t>На постоянной основе работают 3 </a:t>
            </a:r>
            <a:r>
              <a:rPr lang="ru-RU" sz="2800" err="1">
                <a:latin typeface="Times New Roman"/>
                <a:cs typeface="Times New Roman"/>
              </a:rPr>
              <a:t>экопункта</a:t>
            </a:r>
            <a:r>
              <a:rPr lang="ru-RU" sz="2800" dirty="0">
                <a:latin typeface="Times New Roman"/>
                <a:cs typeface="Times New Roman"/>
              </a:rPr>
              <a:t>-гаража по приёму вторсырья у населения;</a:t>
            </a:r>
          </a:p>
          <a:p>
            <a:pPr algn="ctr"/>
            <a:r>
              <a:rPr lang="ru-RU" sz="2800" dirty="0">
                <a:latin typeface="Times New Roman"/>
                <a:cs typeface="Times New Roman"/>
              </a:rPr>
              <a:t>-налаживается инфраструктура для накопления и передачи в переработку населением батареек и таблеточных блистеров: на сегодня 15 подъездов, 4 офиса и 2 общеобразовательных школы Таганрога постоянно осуществляют накопление этих видов отходов в изготовленные нами боксы и получают от нас постоянную информационную поддержку по утилизации этих отходов;</a:t>
            </a:r>
          </a:p>
          <a:p>
            <a:pPr algn="ctr"/>
            <a:r>
              <a:rPr lang="ru-RU" sz="2800" dirty="0">
                <a:latin typeface="Times New Roman"/>
                <a:cs typeface="Times New Roman"/>
              </a:rPr>
              <a:t>-собрано более 2 тонн вторсырья у населения Таганрога и отправлено на переработку в 2023 году.</a:t>
            </a:r>
          </a:p>
          <a:p>
            <a:pPr algn="ctr"/>
            <a:r>
              <a:rPr lang="ru-RU" sz="3200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 Внесена в реестр социально ориентированных организаций г. Таганрога.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67AD65-C4E3-AD56-6E85-D430790F0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416"/>
          <a:stretch/>
        </p:blipFill>
        <p:spPr>
          <a:xfrm>
            <a:off x="13429953" y="-1"/>
            <a:ext cx="6674147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99635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4943B-351F-A0F8-1045-CD108034E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4">
            <a:extLst>
              <a:ext uri="{FF2B5EF4-FFF2-40B4-BE49-F238E27FC236}">
                <a16:creationId xmlns:a16="http://schemas.microsoft.com/office/drawing/2014/main" id="{AB6747A6-C911-2628-61E0-EACB247A9730}"/>
              </a:ext>
            </a:extLst>
          </p:cNvPr>
          <p:cNvSpPr txBox="1"/>
          <p:nvPr/>
        </p:nvSpPr>
        <p:spPr>
          <a:xfrm>
            <a:off x="-464556" y="1324688"/>
            <a:ext cx="15470611" cy="595228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 dirty="0">
                <a:solidFill>
                  <a:srgbClr val="013E99"/>
                </a:solidFill>
                <a:latin typeface="Times New Roman"/>
                <a:cs typeface="Arial"/>
              </a:rPr>
              <a:t>Данные о партнере проекта</a:t>
            </a:r>
            <a:endParaRPr lang="ru-RU" sz="3600" b="1">
              <a:solidFill>
                <a:srgbClr val="013E99"/>
              </a:solidFill>
              <a:latin typeface="Times New Roman"/>
              <a:cs typeface="Arial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92D7569-7B5B-2C38-681D-989CE2E80925}"/>
              </a:ext>
            </a:extLst>
          </p:cNvPr>
          <p:cNvCxnSpPr>
            <a:cxnSpLocks/>
          </p:cNvCxnSpPr>
          <p:nvPr/>
        </p:nvCxnSpPr>
        <p:spPr>
          <a:xfrm flipH="1">
            <a:off x="1898650" y="2225675"/>
            <a:ext cx="107442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ая выноска 20">
            <a:extLst>
              <a:ext uri="{FF2B5EF4-FFF2-40B4-BE49-F238E27FC236}">
                <a16:creationId xmlns:a16="http://schemas.microsoft.com/office/drawing/2014/main" id="{C9F3E7ED-75A4-3223-2CC6-C370258CB775}"/>
              </a:ext>
            </a:extLst>
          </p:cNvPr>
          <p:cNvSpPr/>
          <p:nvPr/>
        </p:nvSpPr>
        <p:spPr>
          <a:xfrm rot="5400000" flipV="1">
            <a:off x="-2532877" y="7090308"/>
            <a:ext cx="7136437" cy="150370"/>
          </a:xfrm>
          <a:custGeom>
            <a:avLst/>
            <a:gdLst>
              <a:gd name="connsiteX0" fmla="*/ 0 w 692944"/>
              <a:gd name="connsiteY0" fmla="*/ 0 h 610952"/>
              <a:gd name="connsiteX1" fmla="*/ 115491 w 692944"/>
              <a:gd name="connsiteY1" fmla="*/ 0 h 610952"/>
              <a:gd name="connsiteX2" fmla="*/ 115491 w 692944"/>
              <a:gd name="connsiteY2" fmla="*/ 0 h 610952"/>
              <a:gd name="connsiteX3" fmla="*/ 288727 w 692944"/>
              <a:gd name="connsiteY3" fmla="*/ 0 h 610952"/>
              <a:gd name="connsiteX4" fmla="*/ 692944 w 692944"/>
              <a:gd name="connsiteY4" fmla="*/ 0 h 610952"/>
              <a:gd name="connsiteX5" fmla="*/ 692944 w 692944"/>
              <a:gd name="connsiteY5" fmla="*/ 356389 h 610952"/>
              <a:gd name="connsiteX6" fmla="*/ 692944 w 692944"/>
              <a:gd name="connsiteY6" fmla="*/ 356389 h 610952"/>
              <a:gd name="connsiteX7" fmla="*/ 692944 w 692944"/>
              <a:gd name="connsiteY7" fmla="*/ 509127 h 610952"/>
              <a:gd name="connsiteX8" fmla="*/ 692944 w 692944"/>
              <a:gd name="connsiteY8" fmla="*/ 610952 h 610952"/>
              <a:gd name="connsiteX9" fmla="*/ 288727 w 692944"/>
              <a:gd name="connsiteY9" fmla="*/ 610952 h 610952"/>
              <a:gd name="connsiteX10" fmla="*/ 202111 w 692944"/>
              <a:gd name="connsiteY10" fmla="*/ 687321 h 610952"/>
              <a:gd name="connsiteX11" fmla="*/ 115491 w 692944"/>
              <a:gd name="connsiteY11" fmla="*/ 610952 h 610952"/>
              <a:gd name="connsiteX12" fmla="*/ 0 w 692944"/>
              <a:gd name="connsiteY12" fmla="*/ 610952 h 610952"/>
              <a:gd name="connsiteX13" fmla="*/ 0 w 692944"/>
              <a:gd name="connsiteY13" fmla="*/ 509127 h 610952"/>
              <a:gd name="connsiteX14" fmla="*/ 0 w 692944"/>
              <a:gd name="connsiteY14" fmla="*/ 356389 h 610952"/>
              <a:gd name="connsiteX15" fmla="*/ 0 w 692944"/>
              <a:gd name="connsiteY15" fmla="*/ 356389 h 610952"/>
              <a:gd name="connsiteX16" fmla="*/ 0 w 692944"/>
              <a:gd name="connsiteY16" fmla="*/ 0 h 610952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91440 w 692944"/>
              <a:gd name="connsiteY16" fmla="*/ 600567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84296 w 692944"/>
              <a:gd name="connsiteY16" fmla="*/ 531510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0" fmla="*/ 0 w 692944"/>
              <a:gd name="connsiteY0" fmla="*/ 356389 h 687321"/>
              <a:gd name="connsiteX1" fmla="*/ 0 w 692944"/>
              <a:gd name="connsiteY1" fmla="*/ 356389 h 687321"/>
              <a:gd name="connsiteX2" fmla="*/ 0 w 692944"/>
              <a:gd name="connsiteY2" fmla="*/ 0 h 687321"/>
              <a:gd name="connsiteX3" fmla="*/ 115491 w 692944"/>
              <a:gd name="connsiteY3" fmla="*/ 0 h 687321"/>
              <a:gd name="connsiteX4" fmla="*/ 115491 w 692944"/>
              <a:gd name="connsiteY4" fmla="*/ 0 h 687321"/>
              <a:gd name="connsiteX5" fmla="*/ 288727 w 692944"/>
              <a:gd name="connsiteY5" fmla="*/ 0 h 687321"/>
              <a:gd name="connsiteX6" fmla="*/ 692944 w 692944"/>
              <a:gd name="connsiteY6" fmla="*/ 0 h 687321"/>
              <a:gd name="connsiteX7" fmla="*/ 692944 w 692944"/>
              <a:gd name="connsiteY7" fmla="*/ 356389 h 687321"/>
              <a:gd name="connsiteX8" fmla="*/ 692944 w 692944"/>
              <a:gd name="connsiteY8" fmla="*/ 356389 h 687321"/>
              <a:gd name="connsiteX9" fmla="*/ 692944 w 692944"/>
              <a:gd name="connsiteY9" fmla="*/ 509127 h 687321"/>
              <a:gd name="connsiteX10" fmla="*/ 692944 w 692944"/>
              <a:gd name="connsiteY10" fmla="*/ 610952 h 687321"/>
              <a:gd name="connsiteX11" fmla="*/ 288727 w 692944"/>
              <a:gd name="connsiteY11" fmla="*/ 610952 h 687321"/>
              <a:gd name="connsiteX12" fmla="*/ 202111 w 692944"/>
              <a:gd name="connsiteY12" fmla="*/ 687321 h 687321"/>
              <a:gd name="connsiteX13" fmla="*/ 115491 w 692944"/>
              <a:gd name="connsiteY13" fmla="*/ 610952 h 687321"/>
              <a:gd name="connsiteX14" fmla="*/ 0 w 692944"/>
              <a:gd name="connsiteY14" fmla="*/ 610952 h 687321"/>
              <a:gd name="connsiteX0" fmla="*/ 0 w 692944"/>
              <a:gd name="connsiteY0" fmla="*/ 356389 h 687321"/>
              <a:gd name="connsiteX1" fmla="*/ 0 w 692944"/>
              <a:gd name="connsiteY1" fmla="*/ 0 h 687321"/>
              <a:gd name="connsiteX2" fmla="*/ 115491 w 692944"/>
              <a:gd name="connsiteY2" fmla="*/ 0 h 687321"/>
              <a:gd name="connsiteX3" fmla="*/ 115491 w 692944"/>
              <a:gd name="connsiteY3" fmla="*/ 0 h 687321"/>
              <a:gd name="connsiteX4" fmla="*/ 288727 w 692944"/>
              <a:gd name="connsiteY4" fmla="*/ 0 h 687321"/>
              <a:gd name="connsiteX5" fmla="*/ 692944 w 692944"/>
              <a:gd name="connsiteY5" fmla="*/ 0 h 687321"/>
              <a:gd name="connsiteX6" fmla="*/ 692944 w 692944"/>
              <a:gd name="connsiteY6" fmla="*/ 356389 h 687321"/>
              <a:gd name="connsiteX7" fmla="*/ 692944 w 692944"/>
              <a:gd name="connsiteY7" fmla="*/ 356389 h 687321"/>
              <a:gd name="connsiteX8" fmla="*/ 692944 w 692944"/>
              <a:gd name="connsiteY8" fmla="*/ 509127 h 687321"/>
              <a:gd name="connsiteX9" fmla="*/ 692944 w 692944"/>
              <a:gd name="connsiteY9" fmla="*/ 610952 h 687321"/>
              <a:gd name="connsiteX10" fmla="*/ 288727 w 692944"/>
              <a:gd name="connsiteY10" fmla="*/ 610952 h 687321"/>
              <a:gd name="connsiteX11" fmla="*/ 202111 w 692944"/>
              <a:gd name="connsiteY11" fmla="*/ 687321 h 687321"/>
              <a:gd name="connsiteX12" fmla="*/ 115491 w 692944"/>
              <a:gd name="connsiteY12" fmla="*/ 610952 h 687321"/>
              <a:gd name="connsiteX13" fmla="*/ 0 w 692944"/>
              <a:gd name="connsiteY13" fmla="*/ 610952 h 687321"/>
              <a:gd name="connsiteX0" fmla="*/ 0 w 692944"/>
              <a:gd name="connsiteY0" fmla="*/ 0 h 687321"/>
              <a:gd name="connsiteX1" fmla="*/ 115491 w 692944"/>
              <a:gd name="connsiteY1" fmla="*/ 0 h 687321"/>
              <a:gd name="connsiteX2" fmla="*/ 115491 w 692944"/>
              <a:gd name="connsiteY2" fmla="*/ 0 h 687321"/>
              <a:gd name="connsiteX3" fmla="*/ 288727 w 692944"/>
              <a:gd name="connsiteY3" fmla="*/ 0 h 687321"/>
              <a:gd name="connsiteX4" fmla="*/ 692944 w 692944"/>
              <a:gd name="connsiteY4" fmla="*/ 0 h 687321"/>
              <a:gd name="connsiteX5" fmla="*/ 692944 w 692944"/>
              <a:gd name="connsiteY5" fmla="*/ 356389 h 687321"/>
              <a:gd name="connsiteX6" fmla="*/ 692944 w 692944"/>
              <a:gd name="connsiteY6" fmla="*/ 356389 h 687321"/>
              <a:gd name="connsiteX7" fmla="*/ 692944 w 692944"/>
              <a:gd name="connsiteY7" fmla="*/ 509127 h 687321"/>
              <a:gd name="connsiteX8" fmla="*/ 692944 w 692944"/>
              <a:gd name="connsiteY8" fmla="*/ 610952 h 687321"/>
              <a:gd name="connsiteX9" fmla="*/ 288727 w 692944"/>
              <a:gd name="connsiteY9" fmla="*/ 610952 h 687321"/>
              <a:gd name="connsiteX10" fmla="*/ 202111 w 692944"/>
              <a:gd name="connsiteY10" fmla="*/ 687321 h 687321"/>
              <a:gd name="connsiteX11" fmla="*/ 115491 w 692944"/>
              <a:gd name="connsiteY11" fmla="*/ 610952 h 687321"/>
              <a:gd name="connsiteX12" fmla="*/ 0 w 692944"/>
              <a:gd name="connsiteY12" fmla="*/ 610952 h 687321"/>
              <a:gd name="connsiteX0" fmla="*/ 115491 w 692944"/>
              <a:gd name="connsiteY0" fmla="*/ 0 h 687321"/>
              <a:gd name="connsiteX1" fmla="*/ 115491 w 692944"/>
              <a:gd name="connsiteY1" fmla="*/ 0 h 687321"/>
              <a:gd name="connsiteX2" fmla="*/ 288727 w 692944"/>
              <a:gd name="connsiteY2" fmla="*/ 0 h 687321"/>
              <a:gd name="connsiteX3" fmla="*/ 692944 w 692944"/>
              <a:gd name="connsiteY3" fmla="*/ 0 h 687321"/>
              <a:gd name="connsiteX4" fmla="*/ 692944 w 692944"/>
              <a:gd name="connsiteY4" fmla="*/ 356389 h 687321"/>
              <a:gd name="connsiteX5" fmla="*/ 692944 w 692944"/>
              <a:gd name="connsiteY5" fmla="*/ 356389 h 687321"/>
              <a:gd name="connsiteX6" fmla="*/ 692944 w 692944"/>
              <a:gd name="connsiteY6" fmla="*/ 509127 h 687321"/>
              <a:gd name="connsiteX7" fmla="*/ 692944 w 692944"/>
              <a:gd name="connsiteY7" fmla="*/ 610952 h 687321"/>
              <a:gd name="connsiteX8" fmla="*/ 288727 w 692944"/>
              <a:gd name="connsiteY8" fmla="*/ 610952 h 687321"/>
              <a:gd name="connsiteX9" fmla="*/ 202111 w 692944"/>
              <a:gd name="connsiteY9" fmla="*/ 687321 h 687321"/>
              <a:gd name="connsiteX10" fmla="*/ 115491 w 692944"/>
              <a:gd name="connsiteY10" fmla="*/ 610952 h 687321"/>
              <a:gd name="connsiteX11" fmla="*/ 0 w 692944"/>
              <a:gd name="connsiteY11" fmla="*/ 610952 h 687321"/>
              <a:gd name="connsiteX0" fmla="*/ 115491 w 692944"/>
              <a:gd name="connsiteY0" fmla="*/ 0 h 687321"/>
              <a:gd name="connsiteX1" fmla="*/ 288727 w 692944"/>
              <a:gd name="connsiteY1" fmla="*/ 0 h 687321"/>
              <a:gd name="connsiteX2" fmla="*/ 692944 w 692944"/>
              <a:gd name="connsiteY2" fmla="*/ 0 h 687321"/>
              <a:gd name="connsiteX3" fmla="*/ 692944 w 692944"/>
              <a:gd name="connsiteY3" fmla="*/ 356389 h 687321"/>
              <a:gd name="connsiteX4" fmla="*/ 692944 w 692944"/>
              <a:gd name="connsiteY4" fmla="*/ 356389 h 687321"/>
              <a:gd name="connsiteX5" fmla="*/ 692944 w 692944"/>
              <a:gd name="connsiteY5" fmla="*/ 509127 h 687321"/>
              <a:gd name="connsiteX6" fmla="*/ 692944 w 692944"/>
              <a:gd name="connsiteY6" fmla="*/ 610952 h 687321"/>
              <a:gd name="connsiteX7" fmla="*/ 288727 w 692944"/>
              <a:gd name="connsiteY7" fmla="*/ 610952 h 687321"/>
              <a:gd name="connsiteX8" fmla="*/ 202111 w 692944"/>
              <a:gd name="connsiteY8" fmla="*/ 687321 h 687321"/>
              <a:gd name="connsiteX9" fmla="*/ 115491 w 692944"/>
              <a:gd name="connsiteY9" fmla="*/ 610952 h 687321"/>
              <a:gd name="connsiteX10" fmla="*/ 0 w 692944"/>
              <a:gd name="connsiteY10" fmla="*/ 610952 h 687321"/>
              <a:gd name="connsiteX0" fmla="*/ 115491 w 692944"/>
              <a:gd name="connsiteY0" fmla="*/ 0 h 687321"/>
              <a:gd name="connsiteX1" fmla="*/ 692944 w 692944"/>
              <a:gd name="connsiteY1" fmla="*/ 0 h 687321"/>
              <a:gd name="connsiteX2" fmla="*/ 692944 w 692944"/>
              <a:gd name="connsiteY2" fmla="*/ 356389 h 687321"/>
              <a:gd name="connsiteX3" fmla="*/ 692944 w 692944"/>
              <a:gd name="connsiteY3" fmla="*/ 356389 h 687321"/>
              <a:gd name="connsiteX4" fmla="*/ 692944 w 692944"/>
              <a:gd name="connsiteY4" fmla="*/ 509127 h 687321"/>
              <a:gd name="connsiteX5" fmla="*/ 692944 w 692944"/>
              <a:gd name="connsiteY5" fmla="*/ 610952 h 687321"/>
              <a:gd name="connsiteX6" fmla="*/ 288727 w 692944"/>
              <a:gd name="connsiteY6" fmla="*/ 610952 h 687321"/>
              <a:gd name="connsiteX7" fmla="*/ 202111 w 692944"/>
              <a:gd name="connsiteY7" fmla="*/ 687321 h 687321"/>
              <a:gd name="connsiteX8" fmla="*/ 115491 w 692944"/>
              <a:gd name="connsiteY8" fmla="*/ 610952 h 687321"/>
              <a:gd name="connsiteX9" fmla="*/ 0 w 692944"/>
              <a:gd name="connsiteY9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330932"/>
              <a:gd name="connsiteX1" fmla="*/ 692944 w 692944"/>
              <a:gd name="connsiteY1" fmla="*/ 0 h 330932"/>
              <a:gd name="connsiteX2" fmla="*/ 692944 w 692944"/>
              <a:gd name="connsiteY2" fmla="*/ 152738 h 330932"/>
              <a:gd name="connsiteX3" fmla="*/ 692944 w 692944"/>
              <a:gd name="connsiteY3" fmla="*/ 254563 h 330932"/>
              <a:gd name="connsiteX4" fmla="*/ 288727 w 692944"/>
              <a:gd name="connsiteY4" fmla="*/ 254563 h 330932"/>
              <a:gd name="connsiteX5" fmla="*/ 202111 w 692944"/>
              <a:gd name="connsiteY5" fmla="*/ 330932 h 330932"/>
              <a:gd name="connsiteX6" fmla="*/ 115491 w 692944"/>
              <a:gd name="connsiteY6" fmla="*/ 254563 h 330932"/>
              <a:gd name="connsiteX7" fmla="*/ 0 w 692944"/>
              <a:gd name="connsiteY7" fmla="*/ 254563 h 330932"/>
              <a:gd name="connsiteX0" fmla="*/ 692944 w 692944"/>
              <a:gd name="connsiteY0" fmla="*/ 0 h 330932"/>
              <a:gd name="connsiteX1" fmla="*/ 692944 w 692944"/>
              <a:gd name="connsiteY1" fmla="*/ 152738 h 330932"/>
              <a:gd name="connsiteX2" fmla="*/ 692944 w 692944"/>
              <a:gd name="connsiteY2" fmla="*/ 254563 h 330932"/>
              <a:gd name="connsiteX3" fmla="*/ 288727 w 692944"/>
              <a:gd name="connsiteY3" fmla="*/ 254563 h 330932"/>
              <a:gd name="connsiteX4" fmla="*/ 202111 w 692944"/>
              <a:gd name="connsiteY4" fmla="*/ 330932 h 330932"/>
              <a:gd name="connsiteX5" fmla="*/ 115491 w 692944"/>
              <a:gd name="connsiteY5" fmla="*/ 254563 h 330932"/>
              <a:gd name="connsiteX6" fmla="*/ 0 w 692944"/>
              <a:gd name="connsiteY6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76369"/>
              <a:gd name="connsiteX1" fmla="*/ 288727 w 692944"/>
              <a:gd name="connsiteY1" fmla="*/ 0 h 76369"/>
              <a:gd name="connsiteX2" fmla="*/ 202111 w 692944"/>
              <a:gd name="connsiteY2" fmla="*/ 76369 h 76369"/>
              <a:gd name="connsiteX3" fmla="*/ 115491 w 692944"/>
              <a:gd name="connsiteY3" fmla="*/ 0 h 76369"/>
              <a:gd name="connsiteX4" fmla="*/ 0 w 692944"/>
              <a:gd name="connsiteY4" fmla="*/ 0 h 76369"/>
              <a:gd name="connsiteX0" fmla="*/ 922370 w 922370"/>
              <a:gd name="connsiteY0" fmla="*/ 3987 h 76369"/>
              <a:gd name="connsiteX1" fmla="*/ 288727 w 922370"/>
              <a:gd name="connsiteY1" fmla="*/ 0 h 76369"/>
              <a:gd name="connsiteX2" fmla="*/ 202111 w 922370"/>
              <a:gd name="connsiteY2" fmla="*/ 76369 h 76369"/>
              <a:gd name="connsiteX3" fmla="*/ 115491 w 922370"/>
              <a:gd name="connsiteY3" fmla="*/ 0 h 76369"/>
              <a:gd name="connsiteX4" fmla="*/ 0 w 922370"/>
              <a:gd name="connsiteY4" fmla="*/ 0 h 76369"/>
              <a:gd name="connsiteX0" fmla="*/ 922373 w 922373"/>
              <a:gd name="connsiteY0" fmla="*/ 0 h 78356"/>
              <a:gd name="connsiteX1" fmla="*/ 288727 w 922373"/>
              <a:gd name="connsiteY1" fmla="*/ 1987 h 78356"/>
              <a:gd name="connsiteX2" fmla="*/ 202111 w 922373"/>
              <a:gd name="connsiteY2" fmla="*/ 78356 h 78356"/>
              <a:gd name="connsiteX3" fmla="*/ 115491 w 922373"/>
              <a:gd name="connsiteY3" fmla="*/ 1987 h 78356"/>
              <a:gd name="connsiteX4" fmla="*/ 0 w 922373"/>
              <a:gd name="connsiteY4" fmla="*/ 1987 h 78356"/>
              <a:gd name="connsiteX0" fmla="*/ 922376 w 922376"/>
              <a:gd name="connsiteY0" fmla="*/ 3991 h 76369"/>
              <a:gd name="connsiteX1" fmla="*/ 288727 w 922376"/>
              <a:gd name="connsiteY1" fmla="*/ 0 h 76369"/>
              <a:gd name="connsiteX2" fmla="*/ 202111 w 922376"/>
              <a:gd name="connsiteY2" fmla="*/ 76369 h 76369"/>
              <a:gd name="connsiteX3" fmla="*/ 115491 w 922376"/>
              <a:gd name="connsiteY3" fmla="*/ 0 h 76369"/>
              <a:gd name="connsiteX4" fmla="*/ 0 w 922376"/>
              <a:gd name="connsiteY4" fmla="*/ 0 h 76369"/>
              <a:gd name="connsiteX0" fmla="*/ 925079 w 925079"/>
              <a:gd name="connsiteY0" fmla="*/ 0 h 80345"/>
              <a:gd name="connsiteX1" fmla="*/ 288727 w 925079"/>
              <a:gd name="connsiteY1" fmla="*/ 3976 h 80345"/>
              <a:gd name="connsiteX2" fmla="*/ 202111 w 925079"/>
              <a:gd name="connsiteY2" fmla="*/ 80345 h 80345"/>
              <a:gd name="connsiteX3" fmla="*/ 115491 w 925079"/>
              <a:gd name="connsiteY3" fmla="*/ 3976 h 80345"/>
              <a:gd name="connsiteX4" fmla="*/ 0 w 925079"/>
              <a:gd name="connsiteY4" fmla="*/ 3976 h 80345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15491 w 925079"/>
              <a:gd name="connsiteY3" fmla="*/ 3985 h 80354"/>
              <a:gd name="connsiteX4" fmla="*/ 0 w 925079"/>
              <a:gd name="connsiteY4" fmla="*/ 3985 h 80354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26291 w 925079"/>
              <a:gd name="connsiteY3" fmla="*/ 1994 h 80354"/>
              <a:gd name="connsiteX4" fmla="*/ 0 w 925079"/>
              <a:gd name="connsiteY4" fmla="*/ 3985 h 80354"/>
              <a:gd name="connsiteX0" fmla="*/ 925076 w 925076"/>
              <a:gd name="connsiteY0" fmla="*/ 9 h 80354"/>
              <a:gd name="connsiteX1" fmla="*/ 296820 w 925076"/>
              <a:gd name="connsiteY1" fmla="*/ 0 h 80354"/>
              <a:gd name="connsiteX2" fmla="*/ 202108 w 925076"/>
              <a:gd name="connsiteY2" fmla="*/ 80354 h 80354"/>
              <a:gd name="connsiteX3" fmla="*/ 126288 w 925076"/>
              <a:gd name="connsiteY3" fmla="*/ 1994 h 80354"/>
              <a:gd name="connsiteX4" fmla="*/ 0 w 925076"/>
              <a:gd name="connsiteY4" fmla="*/ 1994 h 80354"/>
              <a:gd name="connsiteX0" fmla="*/ 2148975 w 2148975"/>
              <a:gd name="connsiteY0" fmla="*/ 9 h 80354"/>
              <a:gd name="connsiteX1" fmla="*/ 296820 w 2148975"/>
              <a:gd name="connsiteY1" fmla="*/ 0 h 80354"/>
              <a:gd name="connsiteX2" fmla="*/ 202108 w 2148975"/>
              <a:gd name="connsiteY2" fmla="*/ 80354 h 80354"/>
              <a:gd name="connsiteX3" fmla="*/ 126288 w 2148975"/>
              <a:gd name="connsiteY3" fmla="*/ 1994 h 80354"/>
              <a:gd name="connsiteX4" fmla="*/ 0 w 2148975"/>
              <a:gd name="connsiteY4" fmla="*/ 1994 h 80354"/>
              <a:gd name="connsiteX0" fmla="*/ 1869355 w 1869355"/>
              <a:gd name="connsiteY0" fmla="*/ 0 h 85849"/>
              <a:gd name="connsiteX1" fmla="*/ 296820 w 1869355"/>
              <a:gd name="connsiteY1" fmla="*/ 5495 h 85849"/>
              <a:gd name="connsiteX2" fmla="*/ 202108 w 1869355"/>
              <a:gd name="connsiteY2" fmla="*/ 85849 h 85849"/>
              <a:gd name="connsiteX3" fmla="*/ 126288 w 1869355"/>
              <a:gd name="connsiteY3" fmla="*/ 7489 h 85849"/>
              <a:gd name="connsiteX4" fmla="*/ 0 w 1869355"/>
              <a:gd name="connsiteY4" fmla="*/ 7489 h 85849"/>
              <a:gd name="connsiteX0" fmla="*/ 1183955 w 1183955"/>
              <a:gd name="connsiteY0" fmla="*/ 0 h 83834"/>
              <a:gd name="connsiteX1" fmla="*/ 296820 w 1183955"/>
              <a:gd name="connsiteY1" fmla="*/ 3480 h 83834"/>
              <a:gd name="connsiteX2" fmla="*/ 202108 w 1183955"/>
              <a:gd name="connsiteY2" fmla="*/ 83834 h 83834"/>
              <a:gd name="connsiteX3" fmla="*/ 126288 w 1183955"/>
              <a:gd name="connsiteY3" fmla="*/ 5474 h 83834"/>
              <a:gd name="connsiteX4" fmla="*/ 0 w 1183955"/>
              <a:gd name="connsiteY4" fmla="*/ 5474 h 83834"/>
              <a:gd name="connsiteX0" fmla="*/ 1053993 w 1053993"/>
              <a:gd name="connsiteY0" fmla="*/ 0 h 83832"/>
              <a:gd name="connsiteX1" fmla="*/ 296820 w 1053993"/>
              <a:gd name="connsiteY1" fmla="*/ 3478 h 83832"/>
              <a:gd name="connsiteX2" fmla="*/ 202108 w 1053993"/>
              <a:gd name="connsiteY2" fmla="*/ 83832 h 83832"/>
              <a:gd name="connsiteX3" fmla="*/ 126288 w 1053993"/>
              <a:gd name="connsiteY3" fmla="*/ 5472 h 83832"/>
              <a:gd name="connsiteX4" fmla="*/ 0 w 1053993"/>
              <a:gd name="connsiteY4" fmla="*/ 5472 h 83832"/>
              <a:gd name="connsiteX0" fmla="*/ 1053993 w 1053993"/>
              <a:gd name="connsiteY0" fmla="*/ 8644 h 80354"/>
              <a:gd name="connsiteX1" fmla="*/ 296820 w 1053993"/>
              <a:gd name="connsiteY1" fmla="*/ 0 h 80354"/>
              <a:gd name="connsiteX2" fmla="*/ 202108 w 1053993"/>
              <a:gd name="connsiteY2" fmla="*/ 80354 h 80354"/>
              <a:gd name="connsiteX3" fmla="*/ 126288 w 1053993"/>
              <a:gd name="connsiteY3" fmla="*/ 1994 h 80354"/>
              <a:gd name="connsiteX4" fmla="*/ 0 w 1053993"/>
              <a:gd name="connsiteY4" fmla="*/ 1994 h 80354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6288 w 1053993"/>
              <a:gd name="connsiteY3" fmla="*/ 0 h 78360"/>
              <a:gd name="connsiteX4" fmla="*/ 0 w 1053993"/>
              <a:gd name="connsiteY4" fmla="*/ 0 h 78360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8384 w 1053993"/>
              <a:gd name="connsiteY3" fmla="*/ 4041 h 78360"/>
              <a:gd name="connsiteX4" fmla="*/ 0 w 1053993"/>
              <a:gd name="connsiteY4" fmla="*/ 0 h 78360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451441 w 1451441"/>
              <a:gd name="connsiteY0" fmla="*/ 2609 h 74319"/>
              <a:gd name="connsiteX1" fmla="*/ 294724 w 1451441"/>
              <a:gd name="connsiteY1" fmla="*/ 26 h 74319"/>
              <a:gd name="connsiteX2" fmla="*/ 201060 w 1451441"/>
              <a:gd name="connsiteY2" fmla="*/ 74319 h 74319"/>
              <a:gd name="connsiteX3" fmla="*/ 127336 w 1451441"/>
              <a:gd name="connsiteY3" fmla="*/ 0 h 74319"/>
              <a:gd name="connsiteX4" fmla="*/ 0 w 1451441"/>
              <a:gd name="connsiteY4" fmla="*/ 0 h 74319"/>
              <a:gd name="connsiteX0" fmla="*/ 2219596 w 2219596"/>
              <a:gd name="connsiteY0" fmla="*/ 2609 h 74319"/>
              <a:gd name="connsiteX1" fmla="*/ 1062879 w 2219596"/>
              <a:gd name="connsiteY1" fmla="*/ 26 h 74319"/>
              <a:gd name="connsiteX2" fmla="*/ 969215 w 2219596"/>
              <a:gd name="connsiteY2" fmla="*/ 74319 h 74319"/>
              <a:gd name="connsiteX3" fmla="*/ 895491 w 2219596"/>
              <a:gd name="connsiteY3" fmla="*/ 0 h 74319"/>
              <a:gd name="connsiteX4" fmla="*/ 0 w 2219596"/>
              <a:gd name="connsiteY4" fmla="*/ 1264 h 74319"/>
              <a:gd name="connsiteX0" fmla="*/ 2393938 w 2393938"/>
              <a:gd name="connsiteY0" fmla="*/ 2609 h 74319"/>
              <a:gd name="connsiteX1" fmla="*/ 1237221 w 2393938"/>
              <a:gd name="connsiteY1" fmla="*/ 26 h 74319"/>
              <a:gd name="connsiteX2" fmla="*/ 1143557 w 2393938"/>
              <a:gd name="connsiteY2" fmla="*/ 74319 h 74319"/>
              <a:gd name="connsiteX3" fmla="*/ 1069833 w 2393938"/>
              <a:gd name="connsiteY3" fmla="*/ 0 h 74319"/>
              <a:gd name="connsiteX4" fmla="*/ 0 w 2393938"/>
              <a:gd name="connsiteY4" fmla="*/ 1264 h 74319"/>
              <a:gd name="connsiteX0" fmla="*/ 4762099 w 4762099"/>
              <a:gd name="connsiteY0" fmla="*/ 2609 h 74319"/>
              <a:gd name="connsiteX1" fmla="*/ 3605382 w 4762099"/>
              <a:gd name="connsiteY1" fmla="*/ 26 h 74319"/>
              <a:gd name="connsiteX2" fmla="*/ 3511718 w 4762099"/>
              <a:gd name="connsiteY2" fmla="*/ 74319 h 74319"/>
              <a:gd name="connsiteX3" fmla="*/ 3437994 w 4762099"/>
              <a:gd name="connsiteY3" fmla="*/ 0 h 74319"/>
              <a:gd name="connsiteX4" fmla="*/ 0 w 4762099"/>
              <a:gd name="connsiteY4" fmla="*/ 1264 h 74319"/>
              <a:gd name="connsiteX0" fmla="*/ 7983900 w 7983900"/>
              <a:gd name="connsiteY0" fmla="*/ 2609 h 74319"/>
              <a:gd name="connsiteX1" fmla="*/ 3605382 w 7983900"/>
              <a:gd name="connsiteY1" fmla="*/ 26 h 74319"/>
              <a:gd name="connsiteX2" fmla="*/ 3511718 w 7983900"/>
              <a:gd name="connsiteY2" fmla="*/ 74319 h 74319"/>
              <a:gd name="connsiteX3" fmla="*/ 3437994 w 7983900"/>
              <a:gd name="connsiteY3" fmla="*/ 0 h 74319"/>
              <a:gd name="connsiteX4" fmla="*/ 0 w 7983900"/>
              <a:gd name="connsiteY4" fmla="*/ 1264 h 74319"/>
              <a:gd name="connsiteX0" fmla="*/ 6717209 w 6717209"/>
              <a:gd name="connsiteY0" fmla="*/ 2609 h 74319"/>
              <a:gd name="connsiteX1" fmla="*/ 3605382 w 6717209"/>
              <a:gd name="connsiteY1" fmla="*/ 26 h 74319"/>
              <a:gd name="connsiteX2" fmla="*/ 3511718 w 6717209"/>
              <a:gd name="connsiteY2" fmla="*/ 74319 h 74319"/>
              <a:gd name="connsiteX3" fmla="*/ 3437994 w 6717209"/>
              <a:gd name="connsiteY3" fmla="*/ 0 h 74319"/>
              <a:gd name="connsiteX4" fmla="*/ 0 w 6717209"/>
              <a:gd name="connsiteY4" fmla="*/ 1264 h 74319"/>
              <a:gd name="connsiteX0" fmla="*/ 5973717 w 5973717"/>
              <a:gd name="connsiteY0" fmla="*/ 9643 h 81353"/>
              <a:gd name="connsiteX1" fmla="*/ 2861890 w 5973717"/>
              <a:gd name="connsiteY1" fmla="*/ 7060 h 81353"/>
              <a:gd name="connsiteX2" fmla="*/ 2768226 w 5973717"/>
              <a:gd name="connsiteY2" fmla="*/ 81353 h 81353"/>
              <a:gd name="connsiteX3" fmla="*/ 2694502 w 5973717"/>
              <a:gd name="connsiteY3" fmla="*/ 7034 h 81353"/>
              <a:gd name="connsiteX4" fmla="*/ 0 w 5973717"/>
              <a:gd name="connsiteY4" fmla="*/ 0 h 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3717" h="81353">
                <a:moveTo>
                  <a:pt x="5973717" y="9643"/>
                </a:moveTo>
                <a:lnTo>
                  <a:pt x="2861890" y="7060"/>
                </a:lnTo>
                <a:lnTo>
                  <a:pt x="2768226" y="81353"/>
                </a:lnTo>
                <a:lnTo>
                  <a:pt x="2694502" y="703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1D4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7D82C3-755A-CCB3-A5A1-928125B95AEC}"/>
              </a:ext>
            </a:extLst>
          </p:cNvPr>
          <p:cNvSpPr txBox="1"/>
          <p:nvPr/>
        </p:nvSpPr>
        <p:spPr>
          <a:xfrm>
            <a:off x="1704450" y="2411465"/>
            <a:ext cx="10932050" cy="85254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3200" dirty="0">
                <a:latin typeface="Times New Roman"/>
                <a:cs typeface="Times New Roman"/>
              </a:rPr>
              <a:t>АНО "Первый Взгляд" активно занимается вопросами благоустройства и экологии г. Таганрог. Два основных направления организации:</a:t>
            </a:r>
            <a:endParaRPr lang="ru-RU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3200" dirty="0">
                <a:latin typeface="Times New Roman"/>
                <a:cs typeface="Times New Roman"/>
              </a:rPr>
              <a:t>На постоянной основе работают 3 </a:t>
            </a:r>
            <a:r>
              <a:rPr lang="ru-RU" sz="3200" dirty="0" err="1">
                <a:latin typeface="Times New Roman"/>
                <a:cs typeface="Times New Roman"/>
              </a:rPr>
              <a:t>экопункта</a:t>
            </a:r>
            <a:r>
              <a:rPr lang="ru-RU" sz="3200" dirty="0">
                <a:latin typeface="Times New Roman"/>
                <a:cs typeface="Times New Roman"/>
              </a:rPr>
              <a:t>-гаража по приёму вторсырья у населения;</a:t>
            </a:r>
          </a:p>
          <a:p>
            <a:pPr algn="ctr"/>
            <a:r>
              <a:rPr lang="ru-RU" sz="3200" dirty="0">
                <a:latin typeface="Times New Roman"/>
                <a:cs typeface="Times New Roman"/>
              </a:rPr>
              <a:t>-налаживается инфраструктура для накопления и передачи в переработку населением батареек и таблеточных блистеров: на сегодня 15 подъездов, 4 офиса и 2 общеобразовательных школы Таганрога постоянно осуществляют накопление этих видов отходов в изготовленные нами боксы и получают от нас постоянную информационную поддержку по утилизации этих отходов;</a:t>
            </a:r>
          </a:p>
          <a:p>
            <a:pPr algn="ctr"/>
            <a:r>
              <a:rPr lang="ru-RU" sz="3200" dirty="0">
                <a:latin typeface="Times New Roman"/>
                <a:cs typeface="Times New Roman"/>
              </a:rPr>
              <a:t>-собрано более 2 тонн вторсырья у населения Таганрога и отправлено на переработку в 2023 году.</a:t>
            </a:r>
          </a:p>
          <a:p>
            <a:pPr algn="ctr"/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 Внесена в реестр социально ориентированных организаций г. Таганрога</a:t>
            </a:r>
          </a:p>
          <a:p>
            <a:pPr algn="ctr"/>
            <a:endParaRPr lang="ru-RU" sz="3200" dirty="0">
              <a:latin typeface="Times New Roman"/>
              <a:cs typeface="Times New Roman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EAE00D-6B72-4595-B3A7-F366AEB45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031" y="3597274"/>
            <a:ext cx="5395913" cy="539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6211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C22B12-7854-0AD8-DCAD-11FABD645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2677" y="693355"/>
            <a:ext cx="1537836" cy="1537836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3E61A3E-CB3D-47C8-94E1-679EE21C4CB4}"/>
              </a:ext>
            </a:extLst>
          </p:cNvPr>
          <p:cNvSpPr/>
          <p:nvPr/>
        </p:nvSpPr>
        <p:spPr>
          <a:xfrm>
            <a:off x="-24898" y="4167200"/>
            <a:ext cx="11964406" cy="7142150"/>
          </a:xfrm>
          <a:prstGeom prst="rect">
            <a:avLst/>
          </a:prstGeom>
          <a:solidFill>
            <a:srgbClr val="1D4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3200" dirty="0">
                <a:latin typeface="Times New Roman"/>
                <a:cs typeface="Times New Roman"/>
              </a:rPr>
              <a:t>Совместно с активистами движения "</a:t>
            </a:r>
            <a:r>
              <a:rPr lang="ru-RU" sz="3200" err="1">
                <a:latin typeface="Times New Roman"/>
                <a:cs typeface="Times New Roman"/>
              </a:rPr>
              <a:t>ЭкоТаганрог</a:t>
            </a:r>
            <a:r>
              <a:rPr lang="ru-RU" sz="3200" dirty="0">
                <a:latin typeface="Times New Roman"/>
                <a:cs typeface="Times New Roman"/>
              </a:rPr>
              <a:t>" проводилась акция по сбору вторсырья у населения и его последующая сортировка.</a:t>
            </a:r>
          </a:p>
          <a:p>
            <a:pPr algn="ctr"/>
            <a:r>
              <a:rPr lang="ru-RU" sz="3200" dirty="0">
                <a:latin typeface="Times New Roman"/>
                <a:cs typeface="Times New Roman"/>
              </a:rPr>
              <a:t>Проект по сортировке вторсырья направлен на создание устойчивой экосистемы, где каждый человек вносит свой вклад в охрану окружающей среды через простые и понятные действия.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DF7E6CC-D07E-99C1-2AB1-989B7615634C}"/>
              </a:ext>
            </a:extLst>
          </p:cNvPr>
          <p:cNvCxnSpPr>
            <a:cxnSpLocks/>
          </p:cNvCxnSpPr>
          <p:nvPr/>
        </p:nvCxnSpPr>
        <p:spPr>
          <a:xfrm flipH="1">
            <a:off x="679450" y="3444875"/>
            <a:ext cx="1055571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6ABECB-AD29-AFBC-7367-2359ADD86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7285" y="747176"/>
            <a:ext cx="1485158" cy="13781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F6D680C-6341-DC9F-C74E-35191537F295}"/>
              </a:ext>
            </a:extLst>
          </p:cNvPr>
          <p:cNvCxnSpPr>
            <a:cxnSpLocks/>
          </p:cNvCxnSpPr>
          <p:nvPr/>
        </p:nvCxnSpPr>
        <p:spPr>
          <a:xfrm>
            <a:off x="15767050" y="943419"/>
            <a:ext cx="0" cy="1198198"/>
          </a:xfrm>
          <a:prstGeom prst="line">
            <a:avLst/>
          </a:prstGeom>
          <a:ln w="28575">
            <a:solidFill>
              <a:srgbClr val="013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14">
            <a:extLst>
              <a:ext uri="{FF2B5EF4-FFF2-40B4-BE49-F238E27FC236}">
                <a16:creationId xmlns:a16="http://schemas.microsoft.com/office/drawing/2014/main" id="{483B16DC-1090-731F-AF37-CA8E5D1ABDDA}"/>
              </a:ext>
            </a:extLst>
          </p:cNvPr>
          <p:cNvSpPr txBox="1"/>
          <p:nvPr/>
        </p:nvSpPr>
        <p:spPr>
          <a:xfrm>
            <a:off x="374650" y="1465809"/>
            <a:ext cx="13399567" cy="891975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6000" b="1" dirty="0">
                <a:solidFill>
                  <a:srgbClr val="013E99"/>
                </a:solidFill>
                <a:latin typeface="Times New Roman"/>
                <a:cs typeface="Arial"/>
              </a:rPr>
              <a:t>Проект «Сортировка вторсырья» это?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1F7B8-0794-E87A-5D2E-9FC9DE753DA8}"/>
              </a:ext>
            </a:extLst>
          </p:cNvPr>
          <p:cNvSpPr txBox="1"/>
          <p:nvPr/>
        </p:nvSpPr>
        <p:spPr>
          <a:xfrm>
            <a:off x="31057" y="4560586"/>
            <a:ext cx="111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ПРОЕКТА: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1F7B8-0794-E87A-5D2E-9FC9DE753DA8}"/>
              </a:ext>
            </a:extLst>
          </p:cNvPr>
          <p:cNvSpPr txBox="1"/>
          <p:nvPr/>
        </p:nvSpPr>
        <p:spPr>
          <a:xfrm>
            <a:off x="12164641" y="6211407"/>
            <a:ext cx="7605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проекта: Ростовская область, г. </a:t>
            </a:r>
            <a:r>
              <a:rPr lang="ru-RU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Таганрог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61F7B8-0794-E87A-5D2E-9FC9DE753DA8}"/>
              </a:ext>
            </a:extLst>
          </p:cNvPr>
          <p:cNvSpPr txBox="1"/>
          <p:nvPr/>
        </p:nvSpPr>
        <p:spPr>
          <a:xfrm>
            <a:off x="12148593" y="7769390"/>
            <a:ext cx="7605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начала реализации проекта: 06.10.2024</a:t>
            </a:r>
          </a:p>
          <a:p>
            <a:pPr algn="ctr"/>
            <a:endParaRPr lang="ru-RU" sz="33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3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окончания реализации проекта:06.10.2024</a:t>
            </a:r>
          </a:p>
          <a:p>
            <a:pPr algn="l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E46B0-E69E-C187-340D-0249F3DB9417}"/>
              </a:ext>
            </a:extLst>
          </p:cNvPr>
          <p:cNvSpPr txBox="1"/>
          <p:nvPr/>
        </p:nvSpPr>
        <p:spPr>
          <a:xfrm>
            <a:off x="12148593" y="4391518"/>
            <a:ext cx="7605288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3300" b="1" i="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Направление проекта: Экология </a:t>
            </a:r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860326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3E61A3E-CB3D-47C8-94E1-679EE21C4CB4}"/>
              </a:ext>
            </a:extLst>
          </p:cNvPr>
          <p:cNvSpPr/>
          <p:nvPr/>
        </p:nvSpPr>
        <p:spPr>
          <a:xfrm>
            <a:off x="36599" y="2675087"/>
            <a:ext cx="10015451" cy="8634263"/>
          </a:xfrm>
          <a:prstGeom prst="rect">
            <a:avLst/>
          </a:prstGeom>
          <a:solidFill>
            <a:srgbClr val="1D4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DF7E6CC-D07E-99C1-2AB1-989B7615634C}"/>
              </a:ext>
            </a:extLst>
          </p:cNvPr>
          <p:cNvCxnSpPr>
            <a:cxnSpLocks/>
          </p:cNvCxnSpPr>
          <p:nvPr/>
        </p:nvCxnSpPr>
        <p:spPr>
          <a:xfrm flipH="1" flipV="1">
            <a:off x="717550" y="2454917"/>
            <a:ext cx="18669000" cy="7620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6ABECB-AD29-AFBC-7367-2359ADD86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285" y="747176"/>
            <a:ext cx="1485158" cy="13781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F6D680C-6341-DC9F-C74E-35191537F295}"/>
              </a:ext>
            </a:extLst>
          </p:cNvPr>
          <p:cNvCxnSpPr>
            <a:cxnSpLocks/>
          </p:cNvCxnSpPr>
          <p:nvPr/>
        </p:nvCxnSpPr>
        <p:spPr>
          <a:xfrm>
            <a:off x="15767050" y="943419"/>
            <a:ext cx="0" cy="1198198"/>
          </a:xfrm>
          <a:prstGeom prst="line">
            <a:avLst/>
          </a:prstGeom>
          <a:ln w="28575">
            <a:solidFill>
              <a:srgbClr val="013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14">
            <a:extLst>
              <a:ext uri="{FF2B5EF4-FFF2-40B4-BE49-F238E27FC236}">
                <a16:creationId xmlns:a16="http://schemas.microsoft.com/office/drawing/2014/main" id="{483B16DC-1090-731F-AF37-CA8E5D1ABDDA}"/>
              </a:ext>
            </a:extLst>
          </p:cNvPr>
          <p:cNvSpPr txBox="1"/>
          <p:nvPr/>
        </p:nvSpPr>
        <p:spPr>
          <a:xfrm>
            <a:off x="1898650" y="1171714"/>
            <a:ext cx="11881793" cy="148232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algn="l">
              <a:lnSpc>
                <a:spcPct val="100899"/>
              </a:lnSpc>
              <a:spcBef>
                <a:spcPts val="95"/>
              </a:spcBef>
            </a:pPr>
            <a:r>
              <a:rPr lang="ru-RU" sz="6000" b="1" dirty="0">
                <a:solidFill>
                  <a:srgbClr val="013E99"/>
                </a:solidFill>
                <a:latin typeface="Times New Roman"/>
                <a:cs typeface="Arial"/>
              </a:rPr>
              <a:t>Цель и задачи проекта </a:t>
            </a:r>
            <a:endParaRPr lang="ru-RU"/>
          </a:p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3600" b="1" dirty="0">
                <a:solidFill>
                  <a:srgbClr val="013E99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1F7B8-0794-E87A-5D2E-9FC9DE753DA8}"/>
              </a:ext>
            </a:extLst>
          </p:cNvPr>
          <p:cNvSpPr txBox="1"/>
          <p:nvPr/>
        </p:nvSpPr>
        <p:spPr>
          <a:xfrm>
            <a:off x="0" y="3658627"/>
            <a:ext cx="989128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ЦЕЛЬ ПРОЕКТА:  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l"/>
            <a:endParaRPr lang="ru-RU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1F7B8-0794-E87A-5D2E-9FC9DE753DA8}"/>
              </a:ext>
            </a:extLst>
          </p:cNvPr>
          <p:cNvSpPr txBox="1"/>
          <p:nvPr/>
        </p:nvSpPr>
        <p:spPr>
          <a:xfrm>
            <a:off x="11042650" y="3487067"/>
            <a:ext cx="760528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3600" b="1" i="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ЗАДАЧИ ПРОЕКТА:</a:t>
            </a:r>
            <a:endParaRPr lang="ru-RU" sz="3600" b="1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  <a:p>
            <a:pPr algn="l"/>
            <a:endParaRPr lang="ru-RU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A58A0B-BB66-24BE-8555-678FC49CA849}"/>
              </a:ext>
            </a:extLst>
          </p:cNvPr>
          <p:cNvSpPr txBox="1"/>
          <p:nvPr/>
        </p:nvSpPr>
        <p:spPr>
          <a:xfrm>
            <a:off x="10390101" y="4519444"/>
            <a:ext cx="9251353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3200" dirty="0">
                <a:latin typeface="Times New Roman"/>
                <a:cs typeface="Times New Roman"/>
              </a:rPr>
              <a:t>Образование и информирование</a:t>
            </a:r>
            <a:endParaRPr lang="ru-RU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514350" indent="-514350" algn="just">
              <a:buAutoNum type="arabicPeriod"/>
            </a:pPr>
            <a:r>
              <a:rPr lang="ru-RU" sz="3200" dirty="0">
                <a:latin typeface="Times New Roman"/>
                <a:cs typeface="Times New Roman"/>
              </a:rPr>
              <a:t>Организация сборов и переработки</a:t>
            </a:r>
          </a:p>
          <a:p>
            <a:pPr marL="514350" indent="-514350" algn="just">
              <a:buAutoNum type="arabicPeriod"/>
            </a:pPr>
            <a:r>
              <a:rPr lang="ru-RU" sz="3200" dirty="0">
                <a:latin typeface="Times New Roman"/>
                <a:cs typeface="Times New Roman"/>
              </a:rPr>
              <a:t>Привлечение волонтеров и активных граждан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9575FF-A469-E1A3-78DD-AE43FB653413}"/>
              </a:ext>
            </a:extLst>
          </p:cNvPr>
          <p:cNvSpPr txBox="1"/>
          <p:nvPr/>
        </p:nvSpPr>
        <p:spPr>
          <a:xfrm>
            <a:off x="376819" y="5069900"/>
            <a:ext cx="91376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цель проекта заключается в увеличении уровня переработки отходов, а также в снижения негативного воздействия на окружающую среду путем эффективного разделения и сортировки вторичных материалов.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50D39A-AA53-BB2E-73F1-50E6456FA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2677" y="747176"/>
            <a:ext cx="1536325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9768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28605A9-4FCE-583A-A9A3-25F7EA893B52}"/>
              </a:ext>
            </a:extLst>
          </p:cNvPr>
          <p:cNvCxnSpPr>
            <a:cxnSpLocks/>
          </p:cNvCxnSpPr>
          <p:nvPr/>
        </p:nvCxnSpPr>
        <p:spPr>
          <a:xfrm flipH="1">
            <a:off x="904027" y="2030703"/>
            <a:ext cx="9605223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348313-8A50-4448-A38C-2D728735F0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r="39234" b="15936"/>
          <a:stretch/>
        </p:blipFill>
        <p:spPr>
          <a:xfrm>
            <a:off x="14014450" y="0"/>
            <a:ext cx="6092289" cy="11309350"/>
          </a:xfrm>
          <a:prstGeom prst="rect">
            <a:avLst/>
          </a:prstGeom>
        </p:spPr>
      </p:pic>
      <p:sp>
        <p:nvSpPr>
          <p:cNvPr id="17" name="object 14">
            <a:extLst>
              <a:ext uri="{FF2B5EF4-FFF2-40B4-BE49-F238E27FC236}">
                <a16:creationId xmlns:a16="http://schemas.microsoft.com/office/drawing/2014/main" id="{6B247A30-2417-0A61-4890-03A313823BFA}"/>
              </a:ext>
            </a:extLst>
          </p:cNvPr>
          <p:cNvSpPr txBox="1"/>
          <p:nvPr/>
        </p:nvSpPr>
        <p:spPr>
          <a:xfrm>
            <a:off x="298450" y="549275"/>
            <a:ext cx="13106400" cy="180600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 dirty="0">
                <a:solidFill>
                  <a:srgbClr val="013E99"/>
                </a:solidFill>
                <a:latin typeface="Times New Roman"/>
                <a:cs typeface="Arial"/>
              </a:rPr>
              <a:t>Описание проблемы, решению/снижению	</a:t>
            </a:r>
          </a:p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 dirty="0">
                <a:solidFill>
                  <a:srgbClr val="013E99"/>
                </a:solidFill>
                <a:latin typeface="Times New Roman"/>
                <a:cs typeface="Arial"/>
              </a:rPr>
              <a:t>которой посвящен проект</a:t>
            </a:r>
          </a:p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3600" b="1" dirty="0">
                <a:solidFill>
                  <a:srgbClr val="013E99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481516-950E-73F3-DE29-AA3E5E4BBC5C}"/>
              </a:ext>
            </a:extLst>
          </p:cNvPr>
          <p:cNvSpPr txBox="1"/>
          <p:nvPr/>
        </p:nvSpPr>
        <p:spPr>
          <a:xfrm>
            <a:off x="1221926" y="2987675"/>
            <a:ext cx="11528829" cy="69865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3200" dirty="0">
                <a:latin typeface="Times New Roman"/>
                <a:cs typeface="Times New Roman"/>
              </a:rPr>
              <a:t>Современные общества производят огромное количество мусора, большая часть из которого представляет собой вторичные ресурсы, такие как пластик, бумага, стекло и металл. Без надлежащей сортировки и переработки эти материалы оказываются на свалках, что приводит к загрязнению окружающей среды.</a:t>
            </a:r>
            <a:endParaRPr lang="ru-RU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3200" dirty="0">
                <a:latin typeface="Times New Roman"/>
                <a:cs typeface="Times New Roman"/>
              </a:rPr>
              <a:t>Многие люди не понимают важности сортировки отходов и не знают, как правильно делать это. Это приводит к смешиванию различных типов мусора, что затрудняет его дальнейшую переработку.</a:t>
            </a:r>
          </a:p>
          <a:p>
            <a:pPr algn="ctr"/>
            <a:r>
              <a:rPr lang="ru-RU" sz="3200" dirty="0">
                <a:latin typeface="Times New Roman"/>
                <a:cs typeface="Times New Roman"/>
              </a:rPr>
              <a:t>Неэффективное управление отходами приводит к потере вторичных ресурсов, которые могли бы быть переработаны и использованы повторно, что не только экономит сырьевые ресурсы, но и снижает затраты на производство.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FA55A0-EDC2-B567-AF3E-52978BBF6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12" y="1742898"/>
            <a:ext cx="10253038" cy="4068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84AF84-AD09-5A2A-3BCD-FABE9865C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" y="2059930"/>
            <a:ext cx="13375783" cy="6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41439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F0CAC-E6AD-D545-D118-1DD4BCDD3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4">
            <a:extLst>
              <a:ext uri="{FF2B5EF4-FFF2-40B4-BE49-F238E27FC236}">
                <a16:creationId xmlns:a16="http://schemas.microsoft.com/office/drawing/2014/main" id="{FCBB2D7D-0D91-BED0-53E7-8F3DAEAFF828}"/>
              </a:ext>
            </a:extLst>
          </p:cNvPr>
          <p:cNvSpPr txBox="1"/>
          <p:nvPr/>
        </p:nvSpPr>
        <p:spPr>
          <a:xfrm>
            <a:off x="-464556" y="686798"/>
            <a:ext cx="15470611" cy="180600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 dirty="0">
                <a:solidFill>
                  <a:srgbClr val="013E99"/>
                </a:solidFill>
                <a:latin typeface="Times New Roman"/>
                <a:cs typeface="Arial"/>
              </a:rPr>
              <a:t>Основные целевые группы, на которые</a:t>
            </a:r>
          </a:p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 dirty="0">
                <a:solidFill>
                  <a:srgbClr val="013E99"/>
                </a:solidFill>
                <a:latin typeface="Times New Roman"/>
                <a:cs typeface="Arial"/>
              </a:rPr>
              <a:t>направлен проект</a:t>
            </a:r>
          </a:p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3600" b="1" dirty="0">
                <a:solidFill>
                  <a:srgbClr val="013E99"/>
                </a:solidFill>
                <a:latin typeface="Times New Roman"/>
                <a:cs typeface="Arial"/>
              </a:rPr>
              <a:t>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1F9C949-DE81-29CD-672C-21901AE9F08E}"/>
              </a:ext>
            </a:extLst>
          </p:cNvPr>
          <p:cNvCxnSpPr>
            <a:cxnSpLocks/>
          </p:cNvCxnSpPr>
          <p:nvPr/>
        </p:nvCxnSpPr>
        <p:spPr>
          <a:xfrm flipH="1">
            <a:off x="1898650" y="2225675"/>
            <a:ext cx="107442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0554EF9-99C4-3DE5-42E2-7A155E34F3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r="39234" b="15936"/>
          <a:stretch/>
        </p:blipFill>
        <p:spPr>
          <a:xfrm>
            <a:off x="14243050" y="0"/>
            <a:ext cx="5863689" cy="1130935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E852BB7-1619-349B-7732-C605E1BF597B}"/>
              </a:ext>
            </a:extLst>
          </p:cNvPr>
          <p:cNvSpPr/>
          <p:nvPr/>
        </p:nvSpPr>
        <p:spPr>
          <a:xfrm>
            <a:off x="14243050" y="0"/>
            <a:ext cx="5863689" cy="11309350"/>
          </a:xfrm>
          <a:prstGeom prst="rect">
            <a:avLst/>
          </a:prstGeom>
          <a:solidFill>
            <a:srgbClr val="1D4992">
              <a:alpha val="7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C1BFA4-8D68-5A4E-0E70-0A899833D8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11"/>
          <a:stretch/>
        </p:blipFill>
        <p:spPr>
          <a:xfrm>
            <a:off x="15614650" y="4054475"/>
            <a:ext cx="4196566" cy="4206905"/>
          </a:xfrm>
          <a:prstGeom prst="rect">
            <a:avLst/>
          </a:prstGeom>
        </p:spPr>
      </p:pic>
      <p:sp>
        <p:nvSpPr>
          <p:cNvPr id="26" name="Прямоугольная выноска 20">
            <a:extLst>
              <a:ext uri="{FF2B5EF4-FFF2-40B4-BE49-F238E27FC236}">
                <a16:creationId xmlns:a16="http://schemas.microsoft.com/office/drawing/2014/main" id="{1C655E89-E03D-7659-7F54-B9096786CEBF}"/>
              </a:ext>
            </a:extLst>
          </p:cNvPr>
          <p:cNvSpPr/>
          <p:nvPr/>
        </p:nvSpPr>
        <p:spPr>
          <a:xfrm rot="5400000" flipV="1">
            <a:off x="-2589006" y="7178335"/>
            <a:ext cx="7136437" cy="150370"/>
          </a:xfrm>
          <a:custGeom>
            <a:avLst/>
            <a:gdLst>
              <a:gd name="connsiteX0" fmla="*/ 0 w 692944"/>
              <a:gd name="connsiteY0" fmla="*/ 0 h 610952"/>
              <a:gd name="connsiteX1" fmla="*/ 115491 w 692944"/>
              <a:gd name="connsiteY1" fmla="*/ 0 h 610952"/>
              <a:gd name="connsiteX2" fmla="*/ 115491 w 692944"/>
              <a:gd name="connsiteY2" fmla="*/ 0 h 610952"/>
              <a:gd name="connsiteX3" fmla="*/ 288727 w 692944"/>
              <a:gd name="connsiteY3" fmla="*/ 0 h 610952"/>
              <a:gd name="connsiteX4" fmla="*/ 692944 w 692944"/>
              <a:gd name="connsiteY4" fmla="*/ 0 h 610952"/>
              <a:gd name="connsiteX5" fmla="*/ 692944 w 692944"/>
              <a:gd name="connsiteY5" fmla="*/ 356389 h 610952"/>
              <a:gd name="connsiteX6" fmla="*/ 692944 w 692944"/>
              <a:gd name="connsiteY6" fmla="*/ 356389 h 610952"/>
              <a:gd name="connsiteX7" fmla="*/ 692944 w 692944"/>
              <a:gd name="connsiteY7" fmla="*/ 509127 h 610952"/>
              <a:gd name="connsiteX8" fmla="*/ 692944 w 692944"/>
              <a:gd name="connsiteY8" fmla="*/ 610952 h 610952"/>
              <a:gd name="connsiteX9" fmla="*/ 288727 w 692944"/>
              <a:gd name="connsiteY9" fmla="*/ 610952 h 610952"/>
              <a:gd name="connsiteX10" fmla="*/ 202111 w 692944"/>
              <a:gd name="connsiteY10" fmla="*/ 687321 h 610952"/>
              <a:gd name="connsiteX11" fmla="*/ 115491 w 692944"/>
              <a:gd name="connsiteY11" fmla="*/ 610952 h 610952"/>
              <a:gd name="connsiteX12" fmla="*/ 0 w 692944"/>
              <a:gd name="connsiteY12" fmla="*/ 610952 h 610952"/>
              <a:gd name="connsiteX13" fmla="*/ 0 w 692944"/>
              <a:gd name="connsiteY13" fmla="*/ 509127 h 610952"/>
              <a:gd name="connsiteX14" fmla="*/ 0 w 692944"/>
              <a:gd name="connsiteY14" fmla="*/ 356389 h 610952"/>
              <a:gd name="connsiteX15" fmla="*/ 0 w 692944"/>
              <a:gd name="connsiteY15" fmla="*/ 356389 h 610952"/>
              <a:gd name="connsiteX16" fmla="*/ 0 w 692944"/>
              <a:gd name="connsiteY16" fmla="*/ 0 h 610952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91440 w 692944"/>
              <a:gd name="connsiteY16" fmla="*/ 600567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84296 w 692944"/>
              <a:gd name="connsiteY16" fmla="*/ 531510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0" fmla="*/ 0 w 692944"/>
              <a:gd name="connsiteY0" fmla="*/ 356389 h 687321"/>
              <a:gd name="connsiteX1" fmla="*/ 0 w 692944"/>
              <a:gd name="connsiteY1" fmla="*/ 356389 h 687321"/>
              <a:gd name="connsiteX2" fmla="*/ 0 w 692944"/>
              <a:gd name="connsiteY2" fmla="*/ 0 h 687321"/>
              <a:gd name="connsiteX3" fmla="*/ 115491 w 692944"/>
              <a:gd name="connsiteY3" fmla="*/ 0 h 687321"/>
              <a:gd name="connsiteX4" fmla="*/ 115491 w 692944"/>
              <a:gd name="connsiteY4" fmla="*/ 0 h 687321"/>
              <a:gd name="connsiteX5" fmla="*/ 288727 w 692944"/>
              <a:gd name="connsiteY5" fmla="*/ 0 h 687321"/>
              <a:gd name="connsiteX6" fmla="*/ 692944 w 692944"/>
              <a:gd name="connsiteY6" fmla="*/ 0 h 687321"/>
              <a:gd name="connsiteX7" fmla="*/ 692944 w 692944"/>
              <a:gd name="connsiteY7" fmla="*/ 356389 h 687321"/>
              <a:gd name="connsiteX8" fmla="*/ 692944 w 692944"/>
              <a:gd name="connsiteY8" fmla="*/ 356389 h 687321"/>
              <a:gd name="connsiteX9" fmla="*/ 692944 w 692944"/>
              <a:gd name="connsiteY9" fmla="*/ 509127 h 687321"/>
              <a:gd name="connsiteX10" fmla="*/ 692944 w 692944"/>
              <a:gd name="connsiteY10" fmla="*/ 610952 h 687321"/>
              <a:gd name="connsiteX11" fmla="*/ 288727 w 692944"/>
              <a:gd name="connsiteY11" fmla="*/ 610952 h 687321"/>
              <a:gd name="connsiteX12" fmla="*/ 202111 w 692944"/>
              <a:gd name="connsiteY12" fmla="*/ 687321 h 687321"/>
              <a:gd name="connsiteX13" fmla="*/ 115491 w 692944"/>
              <a:gd name="connsiteY13" fmla="*/ 610952 h 687321"/>
              <a:gd name="connsiteX14" fmla="*/ 0 w 692944"/>
              <a:gd name="connsiteY14" fmla="*/ 610952 h 687321"/>
              <a:gd name="connsiteX0" fmla="*/ 0 w 692944"/>
              <a:gd name="connsiteY0" fmla="*/ 356389 h 687321"/>
              <a:gd name="connsiteX1" fmla="*/ 0 w 692944"/>
              <a:gd name="connsiteY1" fmla="*/ 0 h 687321"/>
              <a:gd name="connsiteX2" fmla="*/ 115491 w 692944"/>
              <a:gd name="connsiteY2" fmla="*/ 0 h 687321"/>
              <a:gd name="connsiteX3" fmla="*/ 115491 w 692944"/>
              <a:gd name="connsiteY3" fmla="*/ 0 h 687321"/>
              <a:gd name="connsiteX4" fmla="*/ 288727 w 692944"/>
              <a:gd name="connsiteY4" fmla="*/ 0 h 687321"/>
              <a:gd name="connsiteX5" fmla="*/ 692944 w 692944"/>
              <a:gd name="connsiteY5" fmla="*/ 0 h 687321"/>
              <a:gd name="connsiteX6" fmla="*/ 692944 w 692944"/>
              <a:gd name="connsiteY6" fmla="*/ 356389 h 687321"/>
              <a:gd name="connsiteX7" fmla="*/ 692944 w 692944"/>
              <a:gd name="connsiteY7" fmla="*/ 356389 h 687321"/>
              <a:gd name="connsiteX8" fmla="*/ 692944 w 692944"/>
              <a:gd name="connsiteY8" fmla="*/ 509127 h 687321"/>
              <a:gd name="connsiteX9" fmla="*/ 692944 w 692944"/>
              <a:gd name="connsiteY9" fmla="*/ 610952 h 687321"/>
              <a:gd name="connsiteX10" fmla="*/ 288727 w 692944"/>
              <a:gd name="connsiteY10" fmla="*/ 610952 h 687321"/>
              <a:gd name="connsiteX11" fmla="*/ 202111 w 692944"/>
              <a:gd name="connsiteY11" fmla="*/ 687321 h 687321"/>
              <a:gd name="connsiteX12" fmla="*/ 115491 w 692944"/>
              <a:gd name="connsiteY12" fmla="*/ 610952 h 687321"/>
              <a:gd name="connsiteX13" fmla="*/ 0 w 692944"/>
              <a:gd name="connsiteY13" fmla="*/ 610952 h 687321"/>
              <a:gd name="connsiteX0" fmla="*/ 0 w 692944"/>
              <a:gd name="connsiteY0" fmla="*/ 0 h 687321"/>
              <a:gd name="connsiteX1" fmla="*/ 115491 w 692944"/>
              <a:gd name="connsiteY1" fmla="*/ 0 h 687321"/>
              <a:gd name="connsiteX2" fmla="*/ 115491 w 692944"/>
              <a:gd name="connsiteY2" fmla="*/ 0 h 687321"/>
              <a:gd name="connsiteX3" fmla="*/ 288727 w 692944"/>
              <a:gd name="connsiteY3" fmla="*/ 0 h 687321"/>
              <a:gd name="connsiteX4" fmla="*/ 692944 w 692944"/>
              <a:gd name="connsiteY4" fmla="*/ 0 h 687321"/>
              <a:gd name="connsiteX5" fmla="*/ 692944 w 692944"/>
              <a:gd name="connsiteY5" fmla="*/ 356389 h 687321"/>
              <a:gd name="connsiteX6" fmla="*/ 692944 w 692944"/>
              <a:gd name="connsiteY6" fmla="*/ 356389 h 687321"/>
              <a:gd name="connsiteX7" fmla="*/ 692944 w 692944"/>
              <a:gd name="connsiteY7" fmla="*/ 509127 h 687321"/>
              <a:gd name="connsiteX8" fmla="*/ 692944 w 692944"/>
              <a:gd name="connsiteY8" fmla="*/ 610952 h 687321"/>
              <a:gd name="connsiteX9" fmla="*/ 288727 w 692944"/>
              <a:gd name="connsiteY9" fmla="*/ 610952 h 687321"/>
              <a:gd name="connsiteX10" fmla="*/ 202111 w 692944"/>
              <a:gd name="connsiteY10" fmla="*/ 687321 h 687321"/>
              <a:gd name="connsiteX11" fmla="*/ 115491 w 692944"/>
              <a:gd name="connsiteY11" fmla="*/ 610952 h 687321"/>
              <a:gd name="connsiteX12" fmla="*/ 0 w 692944"/>
              <a:gd name="connsiteY12" fmla="*/ 610952 h 687321"/>
              <a:gd name="connsiteX0" fmla="*/ 115491 w 692944"/>
              <a:gd name="connsiteY0" fmla="*/ 0 h 687321"/>
              <a:gd name="connsiteX1" fmla="*/ 115491 w 692944"/>
              <a:gd name="connsiteY1" fmla="*/ 0 h 687321"/>
              <a:gd name="connsiteX2" fmla="*/ 288727 w 692944"/>
              <a:gd name="connsiteY2" fmla="*/ 0 h 687321"/>
              <a:gd name="connsiteX3" fmla="*/ 692944 w 692944"/>
              <a:gd name="connsiteY3" fmla="*/ 0 h 687321"/>
              <a:gd name="connsiteX4" fmla="*/ 692944 w 692944"/>
              <a:gd name="connsiteY4" fmla="*/ 356389 h 687321"/>
              <a:gd name="connsiteX5" fmla="*/ 692944 w 692944"/>
              <a:gd name="connsiteY5" fmla="*/ 356389 h 687321"/>
              <a:gd name="connsiteX6" fmla="*/ 692944 w 692944"/>
              <a:gd name="connsiteY6" fmla="*/ 509127 h 687321"/>
              <a:gd name="connsiteX7" fmla="*/ 692944 w 692944"/>
              <a:gd name="connsiteY7" fmla="*/ 610952 h 687321"/>
              <a:gd name="connsiteX8" fmla="*/ 288727 w 692944"/>
              <a:gd name="connsiteY8" fmla="*/ 610952 h 687321"/>
              <a:gd name="connsiteX9" fmla="*/ 202111 w 692944"/>
              <a:gd name="connsiteY9" fmla="*/ 687321 h 687321"/>
              <a:gd name="connsiteX10" fmla="*/ 115491 w 692944"/>
              <a:gd name="connsiteY10" fmla="*/ 610952 h 687321"/>
              <a:gd name="connsiteX11" fmla="*/ 0 w 692944"/>
              <a:gd name="connsiteY11" fmla="*/ 610952 h 687321"/>
              <a:gd name="connsiteX0" fmla="*/ 115491 w 692944"/>
              <a:gd name="connsiteY0" fmla="*/ 0 h 687321"/>
              <a:gd name="connsiteX1" fmla="*/ 288727 w 692944"/>
              <a:gd name="connsiteY1" fmla="*/ 0 h 687321"/>
              <a:gd name="connsiteX2" fmla="*/ 692944 w 692944"/>
              <a:gd name="connsiteY2" fmla="*/ 0 h 687321"/>
              <a:gd name="connsiteX3" fmla="*/ 692944 w 692944"/>
              <a:gd name="connsiteY3" fmla="*/ 356389 h 687321"/>
              <a:gd name="connsiteX4" fmla="*/ 692944 w 692944"/>
              <a:gd name="connsiteY4" fmla="*/ 356389 h 687321"/>
              <a:gd name="connsiteX5" fmla="*/ 692944 w 692944"/>
              <a:gd name="connsiteY5" fmla="*/ 509127 h 687321"/>
              <a:gd name="connsiteX6" fmla="*/ 692944 w 692944"/>
              <a:gd name="connsiteY6" fmla="*/ 610952 h 687321"/>
              <a:gd name="connsiteX7" fmla="*/ 288727 w 692944"/>
              <a:gd name="connsiteY7" fmla="*/ 610952 h 687321"/>
              <a:gd name="connsiteX8" fmla="*/ 202111 w 692944"/>
              <a:gd name="connsiteY8" fmla="*/ 687321 h 687321"/>
              <a:gd name="connsiteX9" fmla="*/ 115491 w 692944"/>
              <a:gd name="connsiteY9" fmla="*/ 610952 h 687321"/>
              <a:gd name="connsiteX10" fmla="*/ 0 w 692944"/>
              <a:gd name="connsiteY10" fmla="*/ 610952 h 687321"/>
              <a:gd name="connsiteX0" fmla="*/ 115491 w 692944"/>
              <a:gd name="connsiteY0" fmla="*/ 0 h 687321"/>
              <a:gd name="connsiteX1" fmla="*/ 692944 w 692944"/>
              <a:gd name="connsiteY1" fmla="*/ 0 h 687321"/>
              <a:gd name="connsiteX2" fmla="*/ 692944 w 692944"/>
              <a:gd name="connsiteY2" fmla="*/ 356389 h 687321"/>
              <a:gd name="connsiteX3" fmla="*/ 692944 w 692944"/>
              <a:gd name="connsiteY3" fmla="*/ 356389 h 687321"/>
              <a:gd name="connsiteX4" fmla="*/ 692944 w 692944"/>
              <a:gd name="connsiteY4" fmla="*/ 509127 h 687321"/>
              <a:gd name="connsiteX5" fmla="*/ 692944 w 692944"/>
              <a:gd name="connsiteY5" fmla="*/ 610952 h 687321"/>
              <a:gd name="connsiteX6" fmla="*/ 288727 w 692944"/>
              <a:gd name="connsiteY6" fmla="*/ 610952 h 687321"/>
              <a:gd name="connsiteX7" fmla="*/ 202111 w 692944"/>
              <a:gd name="connsiteY7" fmla="*/ 687321 h 687321"/>
              <a:gd name="connsiteX8" fmla="*/ 115491 w 692944"/>
              <a:gd name="connsiteY8" fmla="*/ 610952 h 687321"/>
              <a:gd name="connsiteX9" fmla="*/ 0 w 692944"/>
              <a:gd name="connsiteY9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330932"/>
              <a:gd name="connsiteX1" fmla="*/ 692944 w 692944"/>
              <a:gd name="connsiteY1" fmla="*/ 0 h 330932"/>
              <a:gd name="connsiteX2" fmla="*/ 692944 w 692944"/>
              <a:gd name="connsiteY2" fmla="*/ 152738 h 330932"/>
              <a:gd name="connsiteX3" fmla="*/ 692944 w 692944"/>
              <a:gd name="connsiteY3" fmla="*/ 254563 h 330932"/>
              <a:gd name="connsiteX4" fmla="*/ 288727 w 692944"/>
              <a:gd name="connsiteY4" fmla="*/ 254563 h 330932"/>
              <a:gd name="connsiteX5" fmla="*/ 202111 w 692944"/>
              <a:gd name="connsiteY5" fmla="*/ 330932 h 330932"/>
              <a:gd name="connsiteX6" fmla="*/ 115491 w 692944"/>
              <a:gd name="connsiteY6" fmla="*/ 254563 h 330932"/>
              <a:gd name="connsiteX7" fmla="*/ 0 w 692944"/>
              <a:gd name="connsiteY7" fmla="*/ 254563 h 330932"/>
              <a:gd name="connsiteX0" fmla="*/ 692944 w 692944"/>
              <a:gd name="connsiteY0" fmla="*/ 0 h 330932"/>
              <a:gd name="connsiteX1" fmla="*/ 692944 w 692944"/>
              <a:gd name="connsiteY1" fmla="*/ 152738 h 330932"/>
              <a:gd name="connsiteX2" fmla="*/ 692944 w 692944"/>
              <a:gd name="connsiteY2" fmla="*/ 254563 h 330932"/>
              <a:gd name="connsiteX3" fmla="*/ 288727 w 692944"/>
              <a:gd name="connsiteY3" fmla="*/ 254563 h 330932"/>
              <a:gd name="connsiteX4" fmla="*/ 202111 w 692944"/>
              <a:gd name="connsiteY4" fmla="*/ 330932 h 330932"/>
              <a:gd name="connsiteX5" fmla="*/ 115491 w 692944"/>
              <a:gd name="connsiteY5" fmla="*/ 254563 h 330932"/>
              <a:gd name="connsiteX6" fmla="*/ 0 w 692944"/>
              <a:gd name="connsiteY6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76369"/>
              <a:gd name="connsiteX1" fmla="*/ 288727 w 692944"/>
              <a:gd name="connsiteY1" fmla="*/ 0 h 76369"/>
              <a:gd name="connsiteX2" fmla="*/ 202111 w 692944"/>
              <a:gd name="connsiteY2" fmla="*/ 76369 h 76369"/>
              <a:gd name="connsiteX3" fmla="*/ 115491 w 692944"/>
              <a:gd name="connsiteY3" fmla="*/ 0 h 76369"/>
              <a:gd name="connsiteX4" fmla="*/ 0 w 692944"/>
              <a:gd name="connsiteY4" fmla="*/ 0 h 76369"/>
              <a:gd name="connsiteX0" fmla="*/ 922370 w 922370"/>
              <a:gd name="connsiteY0" fmla="*/ 3987 h 76369"/>
              <a:gd name="connsiteX1" fmla="*/ 288727 w 922370"/>
              <a:gd name="connsiteY1" fmla="*/ 0 h 76369"/>
              <a:gd name="connsiteX2" fmla="*/ 202111 w 922370"/>
              <a:gd name="connsiteY2" fmla="*/ 76369 h 76369"/>
              <a:gd name="connsiteX3" fmla="*/ 115491 w 922370"/>
              <a:gd name="connsiteY3" fmla="*/ 0 h 76369"/>
              <a:gd name="connsiteX4" fmla="*/ 0 w 922370"/>
              <a:gd name="connsiteY4" fmla="*/ 0 h 76369"/>
              <a:gd name="connsiteX0" fmla="*/ 922373 w 922373"/>
              <a:gd name="connsiteY0" fmla="*/ 0 h 78356"/>
              <a:gd name="connsiteX1" fmla="*/ 288727 w 922373"/>
              <a:gd name="connsiteY1" fmla="*/ 1987 h 78356"/>
              <a:gd name="connsiteX2" fmla="*/ 202111 w 922373"/>
              <a:gd name="connsiteY2" fmla="*/ 78356 h 78356"/>
              <a:gd name="connsiteX3" fmla="*/ 115491 w 922373"/>
              <a:gd name="connsiteY3" fmla="*/ 1987 h 78356"/>
              <a:gd name="connsiteX4" fmla="*/ 0 w 922373"/>
              <a:gd name="connsiteY4" fmla="*/ 1987 h 78356"/>
              <a:gd name="connsiteX0" fmla="*/ 922376 w 922376"/>
              <a:gd name="connsiteY0" fmla="*/ 3991 h 76369"/>
              <a:gd name="connsiteX1" fmla="*/ 288727 w 922376"/>
              <a:gd name="connsiteY1" fmla="*/ 0 h 76369"/>
              <a:gd name="connsiteX2" fmla="*/ 202111 w 922376"/>
              <a:gd name="connsiteY2" fmla="*/ 76369 h 76369"/>
              <a:gd name="connsiteX3" fmla="*/ 115491 w 922376"/>
              <a:gd name="connsiteY3" fmla="*/ 0 h 76369"/>
              <a:gd name="connsiteX4" fmla="*/ 0 w 922376"/>
              <a:gd name="connsiteY4" fmla="*/ 0 h 76369"/>
              <a:gd name="connsiteX0" fmla="*/ 925079 w 925079"/>
              <a:gd name="connsiteY0" fmla="*/ 0 h 80345"/>
              <a:gd name="connsiteX1" fmla="*/ 288727 w 925079"/>
              <a:gd name="connsiteY1" fmla="*/ 3976 h 80345"/>
              <a:gd name="connsiteX2" fmla="*/ 202111 w 925079"/>
              <a:gd name="connsiteY2" fmla="*/ 80345 h 80345"/>
              <a:gd name="connsiteX3" fmla="*/ 115491 w 925079"/>
              <a:gd name="connsiteY3" fmla="*/ 3976 h 80345"/>
              <a:gd name="connsiteX4" fmla="*/ 0 w 925079"/>
              <a:gd name="connsiteY4" fmla="*/ 3976 h 80345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15491 w 925079"/>
              <a:gd name="connsiteY3" fmla="*/ 3985 h 80354"/>
              <a:gd name="connsiteX4" fmla="*/ 0 w 925079"/>
              <a:gd name="connsiteY4" fmla="*/ 3985 h 80354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26291 w 925079"/>
              <a:gd name="connsiteY3" fmla="*/ 1994 h 80354"/>
              <a:gd name="connsiteX4" fmla="*/ 0 w 925079"/>
              <a:gd name="connsiteY4" fmla="*/ 3985 h 80354"/>
              <a:gd name="connsiteX0" fmla="*/ 925076 w 925076"/>
              <a:gd name="connsiteY0" fmla="*/ 9 h 80354"/>
              <a:gd name="connsiteX1" fmla="*/ 296820 w 925076"/>
              <a:gd name="connsiteY1" fmla="*/ 0 h 80354"/>
              <a:gd name="connsiteX2" fmla="*/ 202108 w 925076"/>
              <a:gd name="connsiteY2" fmla="*/ 80354 h 80354"/>
              <a:gd name="connsiteX3" fmla="*/ 126288 w 925076"/>
              <a:gd name="connsiteY3" fmla="*/ 1994 h 80354"/>
              <a:gd name="connsiteX4" fmla="*/ 0 w 925076"/>
              <a:gd name="connsiteY4" fmla="*/ 1994 h 80354"/>
              <a:gd name="connsiteX0" fmla="*/ 2148975 w 2148975"/>
              <a:gd name="connsiteY0" fmla="*/ 9 h 80354"/>
              <a:gd name="connsiteX1" fmla="*/ 296820 w 2148975"/>
              <a:gd name="connsiteY1" fmla="*/ 0 h 80354"/>
              <a:gd name="connsiteX2" fmla="*/ 202108 w 2148975"/>
              <a:gd name="connsiteY2" fmla="*/ 80354 h 80354"/>
              <a:gd name="connsiteX3" fmla="*/ 126288 w 2148975"/>
              <a:gd name="connsiteY3" fmla="*/ 1994 h 80354"/>
              <a:gd name="connsiteX4" fmla="*/ 0 w 2148975"/>
              <a:gd name="connsiteY4" fmla="*/ 1994 h 80354"/>
              <a:gd name="connsiteX0" fmla="*/ 1869355 w 1869355"/>
              <a:gd name="connsiteY0" fmla="*/ 0 h 85849"/>
              <a:gd name="connsiteX1" fmla="*/ 296820 w 1869355"/>
              <a:gd name="connsiteY1" fmla="*/ 5495 h 85849"/>
              <a:gd name="connsiteX2" fmla="*/ 202108 w 1869355"/>
              <a:gd name="connsiteY2" fmla="*/ 85849 h 85849"/>
              <a:gd name="connsiteX3" fmla="*/ 126288 w 1869355"/>
              <a:gd name="connsiteY3" fmla="*/ 7489 h 85849"/>
              <a:gd name="connsiteX4" fmla="*/ 0 w 1869355"/>
              <a:gd name="connsiteY4" fmla="*/ 7489 h 85849"/>
              <a:gd name="connsiteX0" fmla="*/ 1183955 w 1183955"/>
              <a:gd name="connsiteY0" fmla="*/ 0 h 83834"/>
              <a:gd name="connsiteX1" fmla="*/ 296820 w 1183955"/>
              <a:gd name="connsiteY1" fmla="*/ 3480 h 83834"/>
              <a:gd name="connsiteX2" fmla="*/ 202108 w 1183955"/>
              <a:gd name="connsiteY2" fmla="*/ 83834 h 83834"/>
              <a:gd name="connsiteX3" fmla="*/ 126288 w 1183955"/>
              <a:gd name="connsiteY3" fmla="*/ 5474 h 83834"/>
              <a:gd name="connsiteX4" fmla="*/ 0 w 1183955"/>
              <a:gd name="connsiteY4" fmla="*/ 5474 h 83834"/>
              <a:gd name="connsiteX0" fmla="*/ 1053993 w 1053993"/>
              <a:gd name="connsiteY0" fmla="*/ 0 h 83832"/>
              <a:gd name="connsiteX1" fmla="*/ 296820 w 1053993"/>
              <a:gd name="connsiteY1" fmla="*/ 3478 h 83832"/>
              <a:gd name="connsiteX2" fmla="*/ 202108 w 1053993"/>
              <a:gd name="connsiteY2" fmla="*/ 83832 h 83832"/>
              <a:gd name="connsiteX3" fmla="*/ 126288 w 1053993"/>
              <a:gd name="connsiteY3" fmla="*/ 5472 h 83832"/>
              <a:gd name="connsiteX4" fmla="*/ 0 w 1053993"/>
              <a:gd name="connsiteY4" fmla="*/ 5472 h 83832"/>
              <a:gd name="connsiteX0" fmla="*/ 1053993 w 1053993"/>
              <a:gd name="connsiteY0" fmla="*/ 8644 h 80354"/>
              <a:gd name="connsiteX1" fmla="*/ 296820 w 1053993"/>
              <a:gd name="connsiteY1" fmla="*/ 0 h 80354"/>
              <a:gd name="connsiteX2" fmla="*/ 202108 w 1053993"/>
              <a:gd name="connsiteY2" fmla="*/ 80354 h 80354"/>
              <a:gd name="connsiteX3" fmla="*/ 126288 w 1053993"/>
              <a:gd name="connsiteY3" fmla="*/ 1994 h 80354"/>
              <a:gd name="connsiteX4" fmla="*/ 0 w 1053993"/>
              <a:gd name="connsiteY4" fmla="*/ 1994 h 80354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6288 w 1053993"/>
              <a:gd name="connsiteY3" fmla="*/ 0 h 78360"/>
              <a:gd name="connsiteX4" fmla="*/ 0 w 1053993"/>
              <a:gd name="connsiteY4" fmla="*/ 0 h 78360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8384 w 1053993"/>
              <a:gd name="connsiteY3" fmla="*/ 4041 h 78360"/>
              <a:gd name="connsiteX4" fmla="*/ 0 w 1053993"/>
              <a:gd name="connsiteY4" fmla="*/ 0 h 78360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451441 w 1451441"/>
              <a:gd name="connsiteY0" fmla="*/ 2609 h 74319"/>
              <a:gd name="connsiteX1" fmla="*/ 294724 w 1451441"/>
              <a:gd name="connsiteY1" fmla="*/ 26 h 74319"/>
              <a:gd name="connsiteX2" fmla="*/ 201060 w 1451441"/>
              <a:gd name="connsiteY2" fmla="*/ 74319 h 74319"/>
              <a:gd name="connsiteX3" fmla="*/ 127336 w 1451441"/>
              <a:gd name="connsiteY3" fmla="*/ 0 h 74319"/>
              <a:gd name="connsiteX4" fmla="*/ 0 w 1451441"/>
              <a:gd name="connsiteY4" fmla="*/ 0 h 74319"/>
              <a:gd name="connsiteX0" fmla="*/ 2219596 w 2219596"/>
              <a:gd name="connsiteY0" fmla="*/ 2609 h 74319"/>
              <a:gd name="connsiteX1" fmla="*/ 1062879 w 2219596"/>
              <a:gd name="connsiteY1" fmla="*/ 26 h 74319"/>
              <a:gd name="connsiteX2" fmla="*/ 969215 w 2219596"/>
              <a:gd name="connsiteY2" fmla="*/ 74319 h 74319"/>
              <a:gd name="connsiteX3" fmla="*/ 895491 w 2219596"/>
              <a:gd name="connsiteY3" fmla="*/ 0 h 74319"/>
              <a:gd name="connsiteX4" fmla="*/ 0 w 2219596"/>
              <a:gd name="connsiteY4" fmla="*/ 1264 h 74319"/>
              <a:gd name="connsiteX0" fmla="*/ 2393938 w 2393938"/>
              <a:gd name="connsiteY0" fmla="*/ 2609 h 74319"/>
              <a:gd name="connsiteX1" fmla="*/ 1237221 w 2393938"/>
              <a:gd name="connsiteY1" fmla="*/ 26 h 74319"/>
              <a:gd name="connsiteX2" fmla="*/ 1143557 w 2393938"/>
              <a:gd name="connsiteY2" fmla="*/ 74319 h 74319"/>
              <a:gd name="connsiteX3" fmla="*/ 1069833 w 2393938"/>
              <a:gd name="connsiteY3" fmla="*/ 0 h 74319"/>
              <a:gd name="connsiteX4" fmla="*/ 0 w 2393938"/>
              <a:gd name="connsiteY4" fmla="*/ 1264 h 74319"/>
              <a:gd name="connsiteX0" fmla="*/ 4762099 w 4762099"/>
              <a:gd name="connsiteY0" fmla="*/ 2609 h 74319"/>
              <a:gd name="connsiteX1" fmla="*/ 3605382 w 4762099"/>
              <a:gd name="connsiteY1" fmla="*/ 26 h 74319"/>
              <a:gd name="connsiteX2" fmla="*/ 3511718 w 4762099"/>
              <a:gd name="connsiteY2" fmla="*/ 74319 h 74319"/>
              <a:gd name="connsiteX3" fmla="*/ 3437994 w 4762099"/>
              <a:gd name="connsiteY3" fmla="*/ 0 h 74319"/>
              <a:gd name="connsiteX4" fmla="*/ 0 w 4762099"/>
              <a:gd name="connsiteY4" fmla="*/ 1264 h 74319"/>
              <a:gd name="connsiteX0" fmla="*/ 7983900 w 7983900"/>
              <a:gd name="connsiteY0" fmla="*/ 2609 h 74319"/>
              <a:gd name="connsiteX1" fmla="*/ 3605382 w 7983900"/>
              <a:gd name="connsiteY1" fmla="*/ 26 h 74319"/>
              <a:gd name="connsiteX2" fmla="*/ 3511718 w 7983900"/>
              <a:gd name="connsiteY2" fmla="*/ 74319 h 74319"/>
              <a:gd name="connsiteX3" fmla="*/ 3437994 w 7983900"/>
              <a:gd name="connsiteY3" fmla="*/ 0 h 74319"/>
              <a:gd name="connsiteX4" fmla="*/ 0 w 7983900"/>
              <a:gd name="connsiteY4" fmla="*/ 1264 h 74319"/>
              <a:gd name="connsiteX0" fmla="*/ 6717209 w 6717209"/>
              <a:gd name="connsiteY0" fmla="*/ 2609 h 74319"/>
              <a:gd name="connsiteX1" fmla="*/ 3605382 w 6717209"/>
              <a:gd name="connsiteY1" fmla="*/ 26 h 74319"/>
              <a:gd name="connsiteX2" fmla="*/ 3511718 w 6717209"/>
              <a:gd name="connsiteY2" fmla="*/ 74319 h 74319"/>
              <a:gd name="connsiteX3" fmla="*/ 3437994 w 6717209"/>
              <a:gd name="connsiteY3" fmla="*/ 0 h 74319"/>
              <a:gd name="connsiteX4" fmla="*/ 0 w 6717209"/>
              <a:gd name="connsiteY4" fmla="*/ 1264 h 74319"/>
              <a:gd name="connsiteX0" fmla="*/ 5973717 w 5973717"/>
              <a:gd name="connsiteY0" fmla="*/ 9643 h 81353"/>
              <a:gd name="connsiteX1" fmla="*/ 2861890 w 5973717"/>
              <a:gd name="connsiteY1" fmla="*/ 7060 h 81353"/>
              <a:gd name="connsiteX2" fmla="*/ 2768226 w 5973717"/>
              <a:gd name="connsiteY2" fmla="*/ 81353 h 81353"/>
              <a:gd name="connsiteX3" fmla="*/ 2694502 w 5973717"/>
              <a:gd name="connsiteY3" fmla="*/ 7034 h 81353"/>
              <a:gd name="connsiteX4" fmla="*/ 0 w 5973717"/>
              <a:gd name="connsiteY4" fmla="*/ 0 h 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3717" h="81353">
                <a:moveTo>
                  <a:pt x="5973717" y="9643"/>
                </a:moveTo>
                <a:lnTo>
                  <a:pt x="2861890" y="7060"/>
                </a:lnTo>
                <a:lnTo>
                  <a:pt x="2768226" y="81353"/>
                </a:lnTo>
                <a:lnTo>
                  <a:pt x="2694502" y="703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1D4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07A97D-2DC4-4F76-39F5-05BD0B998F81}"/>
              </a:ext>
            </a:extLst>
          </p:cNvPr>
          <p:cNvSpPr txBox="1"/>
          <p:nvPr/>
        </p:nvSpPr>
        <p:spPr>
          <a:xfrm>
            <a:off x="1804724" y="4031682"/>
            <a:ext cx="1093205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которые непосредственно участвуют в процессе сортировки и сдачи вторсырья.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и организации, работающие в области экологии и защиты окружающей среды, могут помочь в продвижении идеи переработки и стать соорганизаторами мероприятий.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Компании, занимающиеся вывозом и переработкой отходов, необходимо вовлечь в проект для организации эффективного процесса сбора и переработки вторсырья.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активистов и жители отдельных районов, заинтересованные в улучшении экологии и повышении качества жизни в своих сообществах.</a:t>
            </a:r>
          </a:p>
        </p:txBody>
      </p:sp>
    </p:spTree>
    <p:extLst>
      <p:ext uri="{BB962C8B-B14F-4D97-AF65-F5344CB8AC3E}">
        <p14:creationId xmlns:p14="http://schemas.microsoft.com/office/powerpoint/2010/main" val="290893109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702F4B6-A885-5015-E30D-84885E32033B}"/>
              </a:ext>
            </a:extLst>
          </p:cNvPr>
          <p:cNvCxnSpPr>
            <a:cxnSpLocks/>
          </p:cNvCxnSpPr>
          <p:nvPr/>
        </p:nvCxnSpPr>
        <p:spPr>
          <a:xfrm flipH="1">
            <a:off x="908050" y="3040126"/>
            <a:ext cx="133350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D4CF0E-0BC5-3ED9-1549-EE6A7FBFD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2193" y="498374"/>
            <a:ext cx="1828799" cy="169699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D1126B9-CC3D-0C91-87C7-64C3CC29A0D7}"/>
              </a:ext>
            </a:extLst>
          </p:cNvPr>
          <p:cNvCxnSpPr>
            <a:cxnSpLocks/>
          </p:cNvCxnSpPr>
          <p:nvPr/>
        </p:nvCxnSpPr>
        <p:spPr>
          <a:xfrm>
            <a:off x="14471650" y="710490"/>
            <a:ext cx="0" cy="2329636"/>
          </a:xfrm>
          <a:prstGeom prst="line">
            <a:avLst/>
          </a:prstGeom>
          <a:ln w="28575">
            <a:solidFill>
              <a:srgbClr val="013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4A3CCDA-D75C-4D06-B0C1-CC2A7036A807}"/>
              </a:ext>
            </a:extLst>
          </p:cNvPr>
          <p:cNvSpPr/>
          <p:nvPr/>
        </p:nvSpPr>
        <p:spPr>
          <a:xfrm>
            <a:off x="603250" y="3924127"/>
            <a:ext cx="5943599" cy="7069195"/>
          </a:xfrm>
          <a:prstGeom prst="rect">
            <a:avLst/>
          </a:prstGeom>
          <a:solidFill>
            <a:srgbClr val="E6E9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Подготовка и планирование</a:t>
            </a:r>
          </a:p>
          <a:p>
            <a:pPr algn="ctr"/>
            <a:endParaRPr lang="ru-RU" sz="28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Создание команды, отвечающей за реализацию проекта. </a:t>
            </a:r>
          </a:p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Определение мест для сбора и сортировки вторсырья.</a:t>
            </a:r>
          </a:p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Подготовка документации и выбор оборудования.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12DC353-1115-4A1B-B9EC-92237AE80C8D}"/>
              </a:ext>
            </a:extLst>
          </p:cNvPr>
          <p:cNvSpPr/>
          <p:nvPr/>
        </p:nvSpPr>
        <p:spPr>
          <a:xfrm>
            <a:off x="6931409" y="3924545"/>
            <a:ext cx="6244841" cy="7069194"/>
          </a:xfrm>
          <a:prstGeom prst="rect">
            <a:avLst/>
          </a:prstGeom>
          <a:solidFill>
            <a:srgbClr val="E6E9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Осуществление сортировки</a:t>
            </a:r>
          </a:p>
          <a:p>
            <a:pPr algn="ctr"/>
            <a:endParaRPr lang="ru-RU" sz="28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Запуск информационной компании о проекте.</a:t>
            </a:r>
          </a:p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Организация регулярного сбора вторсырья и его транспортировки на специально оборудованные площадки.</a:t>
            </a:r>
          </a:p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Проведение обучения для работников, которые задействованы в процессе сортировки.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D7A14-5047-26AE-C22F-00197DC505A0}"/>
              </a:ext>
            </a:extLst>
          </p:cNvPr>
          <p:cNvSpPr txBox="1"/>
          <p:nvPr/>
        </p:nvSpPr>
        <p:spPr>
          <a:xfrm>
            <a:off x="9480549" y="395993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5CACB9-DE5D-E175-92ED-4E219E78EE44}"/>
              </a:ext>
            </a:extLst>
          </p:cNvPr>
          <p:cNvSpPr txBox="1"/>
          <p:nvPr/>
        </p:nvSpPr>
        <p:spPr>
          <a:xfrm>
            <a:off x="755650" y="1501952"/>
            <a:ext cx="10217149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4400" b="1" i="0" dirty="0">
                <a:solidFill>
                  <a:srgbClr val="003F99"/>
                </a:solidFill>
                <a:effectLst/>
                <a:latin typeface="Times New Roman"/>
                <a:cs typeface="Arial"/>
              </a:rPr>
              <a:t>Ключевые мероприятия проекта</a:t>
            </a:r>
            <a:endParaRPr lang="ru-RU"/>
          </a:p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6D46FA-C5F0-2357-B0DE-1E2385F32721}"/>
              </a:ext>
            </a:extLst>
          </p:cNvPr>
          <p:cNvSpPr/>
          <p:nvPr/>
        </p:nvSpPr>
        <p:spPr>
          <a:xfrm>
            <a:off x="13557252" y="3928702"/>
            <a:ext cx="6089646" cy="7069194"/>
          </a:xfrm>
          <a:prstGeom prst="rect">
            <a:avLst/>
          </a:prstGeom>
          <a:solidFill>
            <a:srgbClr val="E6E9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Оценка результатов</a:t>
            </a:r>
            <a:endParaRPr lang="ru-RU" sz="280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/>
            <a:endParaRPr lang="ru-RU" sz="2800" dirty="0">
              <a:solidFill>
                <a:schemeClr val="bg1">
                  <a:lumMod val="50000"/>
                </a:schemeClr>
              </a:solidFill>
              <a:latin typeface="Times New Roman"/>
              <a:cs typeface="Calibri"/>
            </a:endParaRPr>
          </a:p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Сбор данных о количестве и качестве собранного вторсырья.</a:t>
            </a:r>
            <a:endParaRPr lang="ru-RU" sz="280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Опрос участников проекта для оценки их удовлетворённости и выявления проблемных зон.</a:t>
            </a:r>
            <a:endParaRPr lang="ru-RU" sz="280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Подготовка отчета о полученных результатах.</a:t>
            </a:r>
            <a:endParaRPr lang="ru-RU" sz="280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Публикация итогов проекта.</a:t>
            </a:r>
            <a:endParaRPr lang="ru-RU" sz="280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41F330-CD46-53F6-BEB4-C8009C796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6102" y="498374"/>
            <a:ext cx="1828799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4170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4">
            <a:extLst>
              <a:ext uri="{FF2B5EF4-FFF2-40B4-BE49-F238E27FC236}">
                <a16:creationId xmlns:a16="http://schemas.microsoft.com/office/drawing/2014/main" id="{483B16DC-1090-731F-AF37-CA8E5D1ABDDA}"/>
              </a:ext>
            </a:extLst>
          </p:cNvPr>
          <p:cNvSpPr txBox="1"/>
          <p:nvPr/>
        </p:nvSpPr>
        <p:spPr>
          <a:xfrm>
            <a:off x="936113" y="589764"/>
            <a:ext cx="9148023" cy="204184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800" b="1" dirty="0">
                <a:solidFill>
                  <a:srgbClr val="013E99"/>
                </a:solidFill>
                <a:latin typeface="Times New Roman"/>
                <a:cs typeface="Arial"/>
              </a:rPr>
              <a:t>Команда проекта «Сортировка вторсырья»</a:t>
            </a:r>
            <a:endParaRPr lang="ru-RU"/>
          </a:p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3600" b="1" dirty="0">
                <a:solidFill>
                  <a:srgbClr val="013E99"/>
                </a:solidFill>
                <a:latin typeface="Arial"/>
                <a:cs typeface="Arial"/>
              </a:rPr>
              <a:t>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DF7E6CC-D07E-99C1-2AB1-989B7615634C}"/>
              </a:ext>
            </a:extLst>
          </p:cNvPr>
          <p:cNvCxnSpPr>
            <a:cxnSpLocks/>
          </p:cNvCxnSpPr>
          <p:nvPr/>
        </p:nvCxnSpPr>
        <p:spPr>
          <a:xfrm flipH="1">
            <a:off x="908050" y="2141617"/>
            <a:ext cx="139446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6ABECB-AD29-AFBC-7367-2359ADD86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6649" y="589764"/>
            <a:ext cx="1447799" cy="1343453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F6D680C-6341-DC9F-C74E-35191537F295}"/>
              </a:ext>
            </a:extLst>
          </p:cNvPr>
          <p:cNvCxnSpPr>
            <a:cxnSpLocks/>
          </p:cNvCxnSpPr>
          <p:nvPr/>
        </p:nvCxnSpPr>
        <p:spPr>
          <a:xfrm>
            <a:off x="16148050" y="770308"/>
            <a:ext cx="0" cy="1198198"/>
          </a:xfrm>
          <a:prstGeom prst="line">
            <a:avLst/>
          </a:prstGeom>
          <a:ln w="28575">
            <a:solidFill>
              <a:srgbClr val="013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3A349E4-CF1B-4190-9828-3A3CCF92565F}"/>
              </a:ext>
            </a:extLst>
          </p:cNvPr>
          <p:cNvSpPr txBox="1"/>
          <p:nvPr/>
        </p:nvSpPr>
        <p:spPr>
          <a:xfrm>
            <a:off x="1365250" y="4612456"/>
            <a:ext cx="9905995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endParaRPr lang="ru-RU" sz="3500" b="0" i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500" b="0" i="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Красюкова Арина </a:t>
            </a:r>
            <a:r>
              <a:rPr lang="ru-RU" sz="3500" i="1" dirty="0">
                <a:latin typeface="Times New Roman"/>
                <a:ea typeface="Times New Roman" panose="02020603050405020304" pitchFamily="18" charset="0"/>
                <a:cs typeface="Times New Roman"/>
              </a:rPr>
              <a:t>(Студент 1 курса 45.05.01)</a:t>
            </a:r>
            <a:endParaRPr lang="ru-RU" sz="3500" i="1" dirty="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500" b="0" i="0" err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Войшниц</a:t>
            </a:r>
            <a:r>
              <a:rPr lang="ru-RU" sz="3500" b="0" i="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Арина</a:t>
            </a:r>
            <a:r>
              <a:rPr lang="ru-RU" sz="3500" b="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(Студент 1 курса </a:t>
            </a:r>
            <a:r>
              <a:rPr lang="ru-RU" sz="3500" i="1" dirty="0">
                <a:latin typeface="Times New Roman"/>
                <a:ea typeface="Times New Roman" panose="02020603050405020304" pitchFamily="18" charset="0"/>
                <a:cs typeface="Times New Roman"/>
              </a:rPr>
              <a:t>45.05.01</a:t>
            </a:r>
            <a:r>
              <a:rPr lang="ru-RU" sz="3500" b="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)</a:t>
            </a:r>
            <a:endParaRPr lang="ru-RU" sz="3500" i="1" dirty="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500" b="0" i="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Плешков Владислав</a:t>
            </a:r>
            <a:r>
              <a:rPr lang="ru-RU" sz="3500" b="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(Студент 1 курса </a:t>
            </a:r>
            <a:r>
              <a:rPr lang="ru-RU" sz="3500" i="1" dirty="0">
                <a:latin typeface="Times New Roman"/>
                <a:ea typeface="Times New Roman" panose="02020603050405020304" pitchFamily="18" charset="0"/>
                <a:cs typeface="Times New Roman"/>
              </a:rPr>
              <a:t>45.05.01</a:t>
            </a:r>
            <a:r>
              <a:rPr lang="ru-RU" sz="3500" b="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)</a:t>
            </a:r>
            <a:endParaRPr lang="ru-RU" sz="3500" i="1" dirty="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500" b="0" i="0" err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Горбанев</a:t>
            </a:r>
            <a:r>
              <a:rPr lang="ru-RU" sz="3500" b="0" i="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Алексей </a:t>
            </a:r>
            <a:r>
              <a:rPr lang="ru-RU" sz="3500" b="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(Студент 1 курса </a:t>
            </a:r>
            <a:r>
              <a:rPr lang="ru-RU" sz="3500" i="1" dirty="0">
                <a:latin typeface="Times New Roman"/>
                <a:ea typeface="Times New Roman" panose="02020603050405020304" pitchFamily="18" charset="0"/>
                <a:cs typeface="Times New Roman"/>
              </a:rPr>
              <a:t>45.05.01</a:t>
            </a:r>
            <a:r>
              <a:rPr lang="ru-RU" sz="3500" b="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)</a:t>
            </a:r>
            <a:endParaRPr lang="ru-RU" sz="3500" i="1" dirty="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algn="l"/>
            <a:endParaRPr lang="ru-RU" sz="3500" dirty="0">
              <a:latin typeface="Times New Roman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70B28-E641-6937-8243-50C40DE7C0CB}"/>
              </a:ext>
            </a:extLst>
          </p:cNvPr>
          <p:cNvSpPr txBox="1"/>
          <p:nvPr/>
        </p:nvSpPr>
        <p:spPr>
          <a:xfrm>
            <a:off x="11503676" y="9461824"/>
            <a:ext cx="100500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Данилова Ирина Игоревна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6CA0A-AAEE-95E6-3BA1-9EF463532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1318" y="529382"/>
            <a:ext cx="1536325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11226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55F4185FB53D543937E5F431294334F" ma:contentTypeVersion="4" ma:contentTypeDescription="Создание документа." ma:contentTypeScope="" ma:versionID="049043d2bc2c4a3e26c936cbe52d4508">
  <xsd:schema xmlns:xsd="http://www.w3.org/2001/XMLSchema" xmlns:xs="http://www.w3.org/2001/XMLSchema" xmlns:p="http://schemas.microsoft.com/office/2006/metadata/properties" xmlns:ns2="494a8131-79b0-41c6-b0ef-0816db8e90b4" targetNamespace="http://schemas.microsoft.com/office/2006/metadata/properties" ma:root="true" ma:fieldsID="aaf5490a440df84d4050da76dd01b693" ns2:_="">
    <xsd:import namespace="494a8131-79b0-41c6-b0ef-0816db8e90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a8131-79b0-41c6-b0ef-0816db8e90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364E16-51D3-474A-A476-37CAACA52F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CC9B91-3F6E-45A5-9CAC-48921E3AA90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94a8131-79b0-41c6-b0ef-0816db8e90b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40B631-0AA0-4DA6-8F83-923AFFC607B2}">
  <ds:schemaRefs>
    <ds:schemaRef ds:uri="http://purl.org/dc/terms/"/>
    <ds:schemaRef ds:uri="494a8131-79b0-41c6-b0ef-0816db8e90b4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6230</TotalTime>
  <Words>634</Words>
  <Application>Microsoft Office PowerPoint</Application>
  <PresentationFormat>Произвольный</PresentationFormat>
  <Paragraphs>102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БАЗОВЫХ ЭЛЕМЕНТОВ ФИРМЕННОГО СТИЛЯ ЮФУ С ПРИОРИТЕТНЫМ РАЗМЕЩЕНИЕМ ЛОГОТИПА УНИВЕРСИТЕТА</dc:title>
  <dc:creator>GTX</dc:creator>
  <cp:lastModifiedBy>Красюкова Арина Александровна</cp:lastModifiedBy>
  <cp:revision>169</cp:revision>
  <dcterms:created xsi:type="dcterms:W3CDTF">2023-09-03T13:34:07Z</dcterms:created>
  <dcterms:modified xsi:type="dcterms:W3CDTF">2024-11-18T05:13:21Z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2023-09-03T00:00:00Z</vt:filetime>
  </property>
  <property fmtid="{D5CDD505-2E9C-101B-9397-08002B2CF9AE}" pid="3" name="Creator">
    <vt:lpwstr>Adobe InDesign 18.5 (Windows)</vt:lpwstr>
  </property>
  <property fmtid="{D5CDD505-2E9C-101B-9397-08002B2CF9AE}" pid="4" name="LastSaved">
    <vt:filetime>2023-09-03T00:00:00Z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0x010100955F4185FB53D543937E5F431294334F</vt:lpwstr>
  </property>
</Properties>
</file>