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82" r:id="rId3"/>
    <p:sldId id="283" r:id="rId4"/>
    <p:sldId id="284" r:id="rId5"/>
    <p:sldId id="278" r:id="rId6"/>
    <p:sldId id="279" r:id="rId7"/>
    <p:sldId id="280" r:id="rId8"/>
    <p:sldId id="281" r:id="rId9"/>
    <p:sldId id="271" r:id="rId10"/>
    <p:sldId id="272" r:id="rId11"/>
    <p:sldId id="273" r:id="rId12"/>
    <p:sldId id="28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0" autoAdjust="0"/>
    <p:restoredTop sz="94660"/>
  </p:normalViewPr>
  <p:slideViewPr>
    <p:cSldViewPr>
      <p:cViewPr varScale="1">
        <p:scale>
          <a:sx n="105" d="100"/>
          <a:sy n="105" d="100"/>
        </p:scale>
        <p:origin x="15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35271"/>
            <a:ext cx="856895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Красноармейский муниципальный округ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чУвашской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республики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9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21382"/>
            <a:ext cx="5616625" cy="123110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Марафон «Земля спорта»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Picture 2" descr="https://sun9-9.userapi.com/impg/5cOPWBH01Z2z5aV_h2RUI7XBhdY1b0Xbl8cB4A/jWhAkueIUMM.jpg?size=1280x720&amp;quality=95&amp;sign=1a7752352b3732b35472910b50aed35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9127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971" y="0"/>
            <a:ext cx="79420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Всероссийская акция «Свеча памяти»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s://sun9-7.userapi.com/impg/H4xG14Fa4VKTGIuek3mdwG1_C8rbBzASQ-Z8Xw/kuKs7obMkYQ.jpg?size=2560x1707&amp;quality=95&amp;sign=9aa4089eedab2e657fd39070aa0a613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5"/>
            <a:ext cx="41764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5.userapi.com/impg/Qcr_Mr37VsqVLJEnzkObhY2zudAF62uMvpK6nQ/vfjRjXjmb2Q.jpg?size=2560x1707&amp;quality=95&amp;sign=84cae8f0ee30a4016287589d44c96f1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816424" cy="244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un9-72.userapi.com/impg/AvJNtAAM1OB4D_ncfeu4Oou-ypkucTREXqPmKg/_8BKyZOnVNs.jpg?size=2560x1707&amp;quality=95&amp;sign=d297140260dec6ef53f1fc1f610c97d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7" y="3433205"/>
            <a:ext cx="4207499" cy="306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-99392"/>
            <a:ext cx="5400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«День памяти и скорби»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s://sun9-37.userapi.com/impg/MeBW8OqYfXgvqtt86-1So3XQZ1DHXkoZ-L10BA/uzSK88oT_ZY.jpg?size=2560x1707&amp;quality=96&amp;sign=55f1c6c8229f5bdab0dd7b25657950e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9"/>
            <a:ext cx="4320480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3.userapi.com/impg/Iz93HE0hGeKmrZQceNqbsgd2MM4L0xxfOJMBCg/Mz2YCqihfbE.jpg?size=2560x1707&amp;quality=96&amp;sign=a85f523276cf02e9f6888655936f4bd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5313"/>
            <a:ext cx="4104456" cy="251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37.userapi.com/impg/2PR5nwg5cwqoeIM0N32q1OoImF1Nz2334TiOig/cOndncUNvkg.jpg?size=2560x1707&amp;quality=96&amp;sign=9397f262646012df8b168a2fec63102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4176464" cy="321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44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0305" y="0"/>
            <a:ext cx="74080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Экологический субботник «Уборка»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https://sun9-9.userapi.com/impg/GvUFS3Nb7SgZs10HkuRH_CZC76feFAgrb7tdeQ/eVJgrP43Jgw.jpg?size=2560x1920&amp;quality=95&amp;sign=0bae8182b985d24ed9567b6eb741811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3" y="764704"/>
            <a:ext cx="3971903" cy="295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80.userapi.com/impg/IThnN5any3krD5whPgUPvAU8FxAR9yj1dRdcEw/gmuzzL8-Fvk.jpg?size=960x1280&amp;quality=96&amp;sign=6d12e557fd1408964fa735833747077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" y="3749574"/>
            <a:ext cx="3971903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36.userapi.com/impg/RmQISXrE2YLwL7AZOADAtqM1G9NORN5cR60CSw/-8yC6Rzx7Wk.jpg?size=1280x960&amp;quality=96&amp;sign=f31f9accd332519455bbd70bc0a1b13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764704"/>
            <a:ext cx="40324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188640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Изготовление «сухого» армейского душа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s://sun9-62.userapi.com/impg/cYZqK4_ItIiv5CP8l63gwAbpIq_vMkNU5wvQcQ/hV5pLhyVjEo.jpg?size=960x1280&amp;quality=95&amp;sign=e205979b32ffd72bb453e88003dfdab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56" y="1124482"/>
            <a:ext cx="2639192" cy="35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7.userapi.com/impg/EV3oXHq5LdLFqFMO8gE8L72zZbFwgD9K4CxKQA/tJIVzBnM72c.jpg?size=1280x960&amp;quality=95&amp;sign=2b044b5a04bda3ae5ae64796bcc950b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92" y="1124482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40.userapi.com/impg/868BTsMGXL_CD65bYtAqdCc90wKZ0Uyp32D1RQ/Ci7-s3Rq9dQ.jpg?size=1280x960&amp;quality=95&amp;sign=44a336d1a585264c1f229dec27c960c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92" y="3986800"/>
            <a:ext cx="3816424" cy="26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00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188640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Изготовление «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спичек длительного горения» для отправки в зону СВО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s://sun9-62.userapi.com/impg/igMSQEFKr_VsK0LJXdU4rM5HTluhw5C3RpFL5A/n9wNv4_L-bw.jpg?size=1280x960&amp;quality=95&amp;sign=b38dc3672ca2c5593691e762aa4f470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43920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7.userapi.com/impg/rtZUA91Fx0mMvhLLzx4_umgkHz-0qxTpR2HlOw/0Kq0ZjN6x8c.jpg?size=1280x960&amp;quality=95&amp;sign=7271e99360103f0dcdea1906b284e92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7933"/>
            <a:ext cx="4439205" cy="253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78.userapi.com/impg/Agnxj6XWTBbFufI-hS5zr-i0BmcuQ48YnGWAdw/NY0tPBnVMoc.jpg?size=1280x960&amp;quality=95&amp;sign=16db84cc4cddfc117fd4c6d6590e6f8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8884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99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16633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Изготовление маскировочных сетей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s://sun9-59.userapi.com/impg/sWpSy-FUpVPgwQXxAzXL5hVNj6oDYaoRzZI5WQ/Mn8T1wsYTEI.jpg?size=1280x960&amp;quality=95&amp;sign=c03c250101a5a427da82c28da5973d1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7" y="972946"/>
            <a:ext cx="3822426" cy="286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44.userapi.com/impg/n_WdGBA57SSSGus6-g7Mau0bKfeXlNhTxH7e2w/T5YBreuotOA.jpg?size=1280x960&amp;quality=95&amp;sign=e3558a455489e74c8b7a393b984b86b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0" y="3781446"/>
            <a:ext cx="3822394" cy="299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77.userapi.com/impg/nvm_evxAfBe4PZfm3L9moMPs0o1gI09KbSefCA/kAAkbs8hcSI.jpg?size=1280x960&amp;quality=95&amp;sign=f8f8519598a8955e3ca36f19d52730a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82" y="953459"/>
            <a:ext cx="3785301" cy="282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8.userapi.com/impg/lUPWruFCg50IdjJEy5XtDgel6Fhx2SZtmj2BfA/HJg0H0TCnqE.jpg?size=960x1280&amp;quality=95&amp;sign=0bbc265c7ee6fc3279e4d5010b1ceaa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82" y="3781446"/>
            <a:ext cx="3791005" cy="299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0258" y="0"/>
            <a:ext cx="78181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Мастер – класс «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веты 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своими руками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ttps://sun9-62.userapi.com/impg/NwpL-eretRRJcf6ABXIllg_sBFCska4ElLlrwg/enBRi-TlI_I.jpg?size=1280x960&amp;quality=96&amp;sign=17e45150111156e7c49870e0002758f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4536504" cy="446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0"/>
            <a:ext cx="868131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 –класс </a:t>
            </a:r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изготовлению пасхального цыпленка</a:t>
            </a:r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 descr="https://sun9-2.userapi.com/impg/BAqNcd5vbxKM16JJCE9fgvEpYAuDzpVcoRHjXQ/BrJwnD5wkfU.jpg?size=2560x1482&amp;quality=96&amp;sign=3b10181846f2d986c854a946b06cbad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21" y="1196752"/>
            <a:ext cx="5613508" cy="45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6705" y="0"/>
            <a:ext cx="76771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 –класс «</a:t>
            </a:r>
            <a:r>
              <a:rPr lang="ru-RU" sz="2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Ньютоновская</a:t>
            </a:r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жидкость»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s://sun9-72.userapi.com/impg/hDZtpdifTpJFSTCUtTe1PukwSLu0_H88bLzMVg/EbNlPXtNWI0.jpg?size=1280x960&amp;quality=96&amp;sign=5bbb493099d54c2877bb57207d6445a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7919591" cy="59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45966" y="0"/>
            <a:ext cx="7178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 –класс </a:t>
            </a:r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еселые </a:t>
            </a: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осьминожки</a:t>
            </a:r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s://sun9-47.userapi.com/impg/pQeNlWtTArxGGVMCK-0781ZCH4rbzzSG2I1XKA/GtKoidfmQjI.jpg?size=1920x1440&amp;quality=95&amp;sign=77eaf1fcc77589b294ff5add85d10db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048672" cy="411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0730" y="-14582"/>
            <a:ext cx="9210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Экологическая акция </a:t>
            </a:r>
          </a:p>
          <a:p>
            <a:pPr algn="ctr"/>
            <a:r>
              <a:rPr lang="ru-RU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«сохраним лес»</a:t>
            </a:r>
            <a:endParaRPr lang="ru-RU" sz="2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19" y="0"/>
            <a:ext cx="6524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sun9-77.userapi.com/impf/TCLaJ1UUy941KmUnR-7tnZxe62q7PzmK9PtzEQ/jUf278VvaQk.jpg?size=2560x1507&amp;quality=95&amp;sign=d7abd1598216a47c54688b7d038d051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" y="1052736"/>
            <a:ext cx="8126712" cy="300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.userapi.com/impf/DZWAaSpDJ_yYZzKxTzu6EhEpgcHjcuO3JO6KJA/jSPgXxF-t3Y.jpg?size=2560x1706&amp;quality=95&amp;sign=35652bc1057f55727ba3d5c29c1702d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59" y="4254685"/>
            <a:ext cx="3643420" cy="242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9.userapi.com/impf/hwfG7xtCIOF-CcE7BXaQhNlvszqCvSXs3fEnpQ/M8LwiP_hI1A.jpg?size=1440x2160&amp;quality=95&amp;sign=c06ee69f8684e11378794e1c5e3e167e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21" y="4246739"/>
            <a:ext cx="3970385" cy="243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0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593</TotalTime>
  <Words>86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Тимофеев</dc:creator>
  <cp:lastModifiedBy>Петрова Надежда Ивановна</cp:lastModifiedBy>
  <cp:revision>63</cp:revision>
  <dcterms:created xsi:type="dcterms:W3CDTF">2023-05-06T07:15:00Z</dcterms:created>
  <dcterms:modified xsi:type="dcterms:W3CDTF">2024-03-19T05:55:12Z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1986944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