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A53EF-F64C-4042-89A6-67D6798FA0B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47103-1623-4366-A343-20ABF5AC24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94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47103-1623-4366-A343-20ABF5AC249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83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55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17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48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70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34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93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78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39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11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52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54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537E7-DD6B-4D35-B5BA-0A07D4B6D82B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408AC-2DD5-43F2-AF7B-84A0F3E07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86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2304256"/>
          </a:xfrm>
        </p:spPr>
        <p:txBody>
          <a:bodyPr/>
          <a:lstStyle/>
          <a:p>
            <a:r>
              <a:rPr lang="ru-RU" dirty="0" smtClean="0"/>
              <a:t>Информационная группа «#М</a:t>
            </a:r>
            <a:r>
              <a:rPr lang="en-US" dirty="0" smtClean="0"/>
              <a:t>ED</a:t>
            </a:r>
            <a:r>
              <a:rPr lang="ru-RU" dirty="0" smtClean="0"/>
              <a:t>инфо»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264" y="5589240"/>
            <a:ext cx="1440160" cy="10081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0211"/>
            <a:ext cx="1412776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9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 проекта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149080"/>
            <a:ext cx="2160240" cy="14468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44" y="4149080"/>
            <a:ext cx="2160240" cy="14401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1246981"/>
            <a:ext cx="2160241" cy="13966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309" y="1246981"/>
            <a:ext cx="2160240" cy="13966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11760" y="188261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Воронина Ирина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411760" y="4804296"/>
            <a:ext cx="236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Снытников</a:t>
            </a:r>
            <a:r>
              <a:rPr lang="ru-RU" dirty="0" smtClean="0"/>
              <a:t> Александр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777151" y="1882610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Андреева Анна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4812698"/>
            <a:ext cx="1794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Кабернюк</a:t>
            </a:r>
            <a:r>
              <a:rPr lang="ru-RU" dirty="0" smtClean="0"/>
              <a:t> Ольга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84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Аннотация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Молодые семьи </a:t>
            </a:r>
            <a:r>
              <a:rPr lang="ru-RU" dirty="0" err="1"/>
              <a:t>Хлевенскго</a:t>
            </a:r>
            <a:r>
              <a:rPr lang="ru-RU" dirty="0"/>
              <a:t> района в возрасте до 35 лет, имеющие детей,  недостаточно проинформированы о возможностях и услугах медицинских учреждений района.  Это приводит к  невыясненным заболеваниям, запущенным болезням, несвоевременному оказанию медицинской помощи.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Решение проблемы – система информирования. Для этого планируется создание информационной группы «#М</a:t>
            </a:r>
            <a:r>
              <a:rPr lang="en-US" dirty="0"/>
              <a:t>ED</a:t>
            </a:r>
            <a:r>
              <a:rPr lang="ru-RU" dirty="0"/>
              <a:t>инфо» на базе клуба молодых семей «</a:t>
            </a:r>
            <a:r>
              <a:rPr lang="ru-RU" dirty="0" err="1"/>
              <a:t>Берегиня</a:t>
            </a:r>
            <a:r>
              <a:rPr lang="ru-RU" dirty="0"/>
              <a:t>» с привлечением группы волонтёров. Эта группа будет организовывать взаимодействие с мед. учреждениями и получением необходимой информации о их деятельности.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 Распространение данных о </a:t>
            </a:r>
            <a:r>
              <a:rPr lang="ru-RU" dirty="0" err="1"/>
              <a:t>мед.услугах</a:t>
            </a:r>
            <a:r>
              <a:rPr lang="ru-RU" dirty="0"/>
              <a:t>  среди молодых семей осуществляется через создание и трансляцию в общественных местах видеороликов, раздачу листовок и брошюр на тематических мероприятиях, постов в социальных сетях со справочной информацией.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В результате реализации инициативы 50 % молодых семей района в возрасте до 35 лет проинформированы о деятельности мед. учреждений и получили контакты для справок.  Это приведет к росту уровня диспансеризация, своевременному выявлению заболеваний и оказания медпомощи.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77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(</a:t>
            </a:r>
            <a:r>
              <a:rPr lang="en-US" dirty="0" smtClean="0"/>
              <a:t>SMART)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Информировать не менее 50% молодых семей в возрасте до 35 лет, имеющих детей, о деятельности и возможностях медицинских учреждений Хлевенского района в срок с 20 мая до 20 декабря.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63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/>
              <a:t>Разработать  и провести социальный опрос среди молодых семей на необходимость получения информации об услугах </a:t>
            </a:r>
            <a:r>
              <a:rPr lang="ru-RU" dirty="0" smtClean="0"/>
              <a:t>медицинских учреждений. </a:t>
            </a:r>
            <a:endParaRPr lang="ru-RU" dirty="0"/>
          </a:p>
          <a:p>
            <a:pPr lvl="0"/>
            <a:r>
              <a:rPr lang="ru-RU" dirty="0"/>
              <a:t>Создать информационную группу «#М</a:t>
            </a:r>
            <a:r>
              <a:rPr lang="en-US" dirty="0"/>
              <a:t>ED</a:t>
            </a:r>
            <a:r>
              <a:rPr lang="ru-RU" dirty="0"/>
              <a:t>инфо» и организовать взаимодействие группы с заинтересованными учреждениями.</a:t>
            </a:r>
          </a:p>
          <a:p>
            <a:pPr lvl="0"/>
            <a:r>
              <a:rPr lang="ru-RU" dirty="0"/>
              <a:t>Привлечь 20 волонтёров для помощи в организации мероприятий, направленных на реализацию инициативы.</a:t>
            </a:r>
          </a:p>
          <a:p>
            <a:pPr lvl="0"/>
            <a:r>
              <a:rPr lang="ru-RU" dirty="0"/>
              <a:t>Подготовить информационные материалы (листовки, брошюры, посты в </a:t>
            </a:r>
            <a:r>
              <a:rPr lang="ru-RU" dirty="0" smtClean="0"/>
              <a:t>социальных сетях </a:t>
            </a:r>
            <a:r>
              <a:rPr lang="ru-RU" dirty="0"/>
              <a:t>и районных СМИ)</a:t>
            </a:r>
          </a:p>
          <a:p>
            <a:pPr lvl="0"/>
            <a:r>
              <a:rPr lang="ru-RU" dirty="0"/>
              <a:t>Снять и смонтировать видеоролики о деятельности </a:t>
            </a:r>
            <a:r>
              <a:rPr lang="ru-RU" dirty="0" smtClean="0"/>
              <a:t>медицинских учреждений</a:t>
            </a:r>
            <a:r>
              <a:rPr lang="ru-RU" dirty="0"/>
              <a:t>, а также агитационные ролики призывающие следить за своим здоровьем и вовремя проходить </a:t>
            </a:r>
            <a:r>
              <a:rPr lang="ru-RU" dirty="0" smtClean="0"/>
              <a:t>медицинские осмотры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Распространить справочную информацию и ролики в местах массового скопления людей и провести комплекс тематических мероприятий.</a:t>
            </a:r>
          </a:p>
          <a:p>
            <a:r>
              <a:rPr lang="ru-RU" dirty="0"/>
              <a:t>Провести анализ пользы полученной информации через социальный опрос среди молодых семей.</a:t>
            </a:r>
          </a:p>
        </p:txBody>
      </p:sp>
    </p:spTree>
    <p:extLst>
      <p:ext uri="{BB962C8B-B14F-4D97-AF65-F5344CB8AC3E}">
        <p14:creationId xmlns:p14="http://schemas.microsoft.com/office/powerpoint/2010/main" val="1445485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Количественные и качественные показатели эффективности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Более 50% молодых семей Хлевенского района получат информацию о деятельности медицинских учреждений района, что составит 100 человек.</a:t>
            </a:r>
          </a:p>
          <a:p>
            <a:r>
              <a:rPr lang="ru-RU" dirty="0"/>
              <a:t>Снято 4 видеоролика, количество просмотров в общественных местах 1000, в социальных сетях 6000 просмотров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r>
              <a:rPr lang="ru-RU" dirty="0"/>
              <a:t>Качественные показатели: повысит процент диспансеризации, своевременную мед помощь, снизит смертность , что улучшит демографическую ситуацию, увеличит продолжительность жизни.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66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Перспектива развития и потенциал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Проект </a:t>
            </a:r>
            <a:r>
              <a:rPr lang="ru-RU" dirty="0" smtClean="0"/>
              <a:t>долгосрочный. Информационная </a:t>
            </a:r>
            <a:r>
              <a:rPr lang="ru-RU" dirty="0"/>
              <a:t>группа «#М</a:t>
            </a:r>
            <a:r>
              <a:rPr lang="en-US" dirty="0"/>
              <a:t>ED</a:t>
            </a:r>
            <a:r>
              <a:rPr lang="ru-RU" dirty="0"/>
              <a:t>инфо» будет работать на базе клуба молодых семей «</a:t>
            </a:r>
            <a:r>
              <a:rPr lang="ru-RU" dirty="0" err="1"/>
              <a:t>Берегиня</a:t>
            </a:r>
            <a:r>
              <a:rPr lang="ru-RU" dirty="0"/>
              <a:t>» и действовать на постоянной основе с перспективой увеличения количества участников и процента охвата молодых семей района. </a:t>
            </a:r>
            <a:endParaRPr lang="ru-RU" dirty="0" smtClean="0"/>
          </a:p>
          <a:p>
            <a:r>
              <a:rPr lang="ru-RU" dirty="0" smtClean="0"/>
              <a:t>Проект мультипликативный. Методические </a:t>
            </a:r>
            <a:r>
              <a:rPr lang="ru-RU" dirty="0"/>
              <a:t>разработки, созданные в результате реализации проекта, могут быть использованы для осуществления типового проекта в любом регионе нашей страны и применены для любой целевой аудитории.</a:t>
            </a:r>
            <a:r>
              <a:rPr lang="ru-RU" b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454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323</Words>
  <Application>Microsoft Office PowerPoint</Application>
  <PresentationFormat>Экран (4:3)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Информационная группа «#МEDинфо»</vt:lpstr>
      <vt:lpstr>Команда проекта</vt:lpstr>
      <vt:lpstr>Аннотация </vt:lpstr>
      <vt:lpstr>Цель (SMART)</vt:lpstr>
      <vt:lpstr>Задачи</vt:lpstr>
      <vt:lpstr>Количественные и качественные показатели эффективности</vt:lpstr>
      <vt:lpstr>Перспектива развития и потенциал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группа «#МEDинфо»</dc:title>
  <dc:creator>user</dc:creator>
  <cp:lastModifiedBy>user</cp:lastModifiedBy>
  <cp:revision>2</cp:revision>
  <dcterms:created xsi:type="dcterms:W3CDTF">2021-06-10T08:11:18Z</dcterms:created>
  <dcterms:modified xsi:type="dcterms:W3CDTF">2021-06-10T08:31:02Z</dcterms:modified>
</cp:coreProperties>
</file>