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79" r:id="rId7"/>
    <p:sldId id="282" r:id="rId8"/>
    <p:sldId id="280" r:id="rId9"/>
    <p:sldId id="281" r:id="rId10"/>
    <p:sldId id="261" r:id="rId11"/>
    <p:sldId id="271" r:id="rId12"/>
    <p:sldId id="262" r:id="rId13"/>
    <p:sldId id="263" r:id="rId14"/>
    <p:sldId id="273" r:id="rId15"/>
  </p:sldIdLst>
  <p:sldSz cx="12192000" cy="6858000"/>
  <p:notesSz cx="6858000" cy="9144000"/>
  <p:embeddedFontLst>
    <p:embeddedFont>
      <p:font typeface="Dela Gothic One" panose="020B0604020202020204" charset="-128"/>
      <p:regular r:id="rId17"/>
    </p:embeddedFont>
    <p:embeddedFont>
      <p:font typeface="Abril Fatface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DM Sans Medium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a073618e60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a073618e60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11c3728c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11c3728c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11c3728c19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11c3728c19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5649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0585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771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487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570300" y="1024650"/>
            <a:ext cx="11051400" cy="5339700"/>
          </a:xfrm>
          <a:prstGeom prst="roundRect">
            <a:avLst>
              <a:gd name="adj" fmla="val 5654"/>
            </a:avLst>
          </a:prstGeom>
          <a:solidFill>
            <a:schemeClr val="lt2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411500" y="3410950"/>
            <a:ext cx="9369000" cy="443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1411500" y="1440525"/>
            <a:ext cx="9369000" cy="1979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ldrich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70300" y="488850"/>
            <a:ext cx="11051400" cy="3546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33350" y="560700"/>
            <a:ext cx="210900" cy="2109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029525" y="560700"/>
            <a:ext cx="210900" cy="2109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25700" y="560700"/>
            <a:ext cx="210900" cy="210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814800" y="3948975"/>
            <a:ext cx="10562400" cy="2214000"/>
          </a:xfrm>
          <a:prstGeom prst="roundRect">
            <a:avLst>
              <a:gd name="adj" fmla="val 13849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" name="Google Shape;19;p2"/>
          <p:cNvSpPr/>
          <p:nvPr/>
        </p:nvSpPr>
        <p:spPr>
          <a:xfrm flipH="1">
            <a:off x="9706475" y="1288125"/>
            <a:ext cx="1670713" cy="313339"/>
          </a:xfrm>
          <a:custGeom>
            <a:avLst/>
            <a:gdLst/>
            <a:ahLst/>
            <a:cxnLst/>
            <a:rect l="l" t="t" r="r" b="b"/>
            <a:pathLst>
              <a:path w="745854" h="126219" extrusionOk="0">
                <a:moveTo>
                  <a:pt x="16453" y="39"/>
                </a:moveTo>
                <a:cubicBezTo>
                  <a:pt x="12534" y="-243"/>
                  <a:pt x="8499" y="1005"/>
                  <a:pt x="5294" y="3784"/>
                </a:cubicBezTo>
                <a:cubicBezTo>
                  <a:pt x="-1139" y="9345"/>
                  <a:pt x="-1785" y="19056"/>
                  <a:pt x="3772" y="25475"/>
                </a:cubicBezTo>
                <a:lnTo>
                  <a:pt x="83963" y="118071"/>
                </a:lnTo>
                <a:cubicBezTo>
                  <a:pt x="90096" y="125136"/>
                  <a:pt x="101025" y="125122"/>
                  <a:pt x="107158" y="118071"/>
                </a:cubicBezTo>
                <a:lnTo>
                  <a:pt x="173308" y="42121"/>
                </a:lnTo>
                <a:lnTo>
                  <a:pt x="242039" y="116341"/>
                </a:lnTo>
                <a:cubicBezTo>
                  <a:pt x="248219" y="123012"/>
                  <a:pt x="258779" y="122858"/>
                  <a:pt x="264819" y="116053"/>
                </a:cubicBezTo>
                <a:lnTo>
                  <a:pt x="332975" y="39094"/>
                </a:lnTo>
                <a:lnTo>
                  <a:pt x="397902" y="115981"/>
                </a:lnTo>
                <a:cubicBezTo>
                  <a:pt x="403943" y="123125"/>
                  <a:pt x="414872" y="123252"/>
                  <a:pt x="421097" y="116270"/>
                </a:cubicBezTo>
                <a:lnTo>
                  <a:pt x="489553" y="39454"/>
                </a:lnTo>
                <a:lnTo>
                  <a:pt x="556117" y="120593"/>
                </a:lnTo>
                <a:cubicBezTo>
                  <a:pt x="562227" y="128034"/>
                  <a:pt x="573571" y="128106"/>
                  <a:pt x="579750" y="120736"/>
                </a:cubicBezTo>
                <a:lnTo>
                  <a:pt x="646914" y="40823"/>
                </a:lnTo>
                <a:lnTo>
                  <a:pt x="719036" y="120522"/>
                </a:lnTo>
                <a:cubicBezTo>
                  <a:pt x="724730" y="126817"/>
                  <a:pt x="734506" y="127299"/>
                  <a:pt x="740801" y="121601"/>
                </a:cubicBezTo>
                <a:cubicBezTo>
                  <a:pt x="747095" y="115903"/>
                  <a:pt x="747580" y="106138"/>
                  <a:pt x="741862" y="99840"/>
                </a:cubicBezTo>
                <a:lnTo>
                  <a:pt x="657935" y="7100"/>
                </a:lnTo>
                <a:cubicBezTo>
                  <a:pt x="651687" y="186"/>
                  <a:pt x="640735" y="394"/>
                  <a:pt x="634740" y="7533"/>
                </a:cubicBezTo>
                <a:lnTo>
                  <a:pt x="568153" y="86796"/>
                </a:lnTo>
                <a:lnTo>
                  <a:pt x="501934" y="6090"/>
                </a:lnTo>
                <a:cubicBezTo>
                  <a:pt x="495962" y="-1211"/>
                  <a:pt x="484872" y="-1462"/>
                  <a:pt x="478601" y="5587"/>
                </a:cubicBezTo>
                <a:lnTo>
                  <a:pt x="410007" y="82546"/>
                </a:lnTo>
                <a:lnTo>
                  <a:pt x="345010" y="5658"/>
                </a:lnTo>
                <a:cubicBezTo>
                  <a:pt x="338970" y="-1501"/>
                  <a:pt x="327948" y="-1573"/>
                  <a:pt x="321746" y="5442"/>
                </a:cubicBezTo>
                <a:lnTo>
                  <a:pt x="252991" y="82977"/>
                </a:lnTo>
                <a:lnTo>
                  <a:pt x="184190" y="8686"/>
                </a:lnTo>
                <a:cubicBezTo>
                  <a:pt x="177988" y="1976"/>
                  <a:pt x="167359" y="2149"/>
                  <a:pt x="161341" y="9046"/>
                </a:cubicBezTo>
                <a:lnTo>
                  <a:pt x="95561" y="84564"/>
                </a:lnTo>
                <a:lnTo>
                  <a:pt x="26967" y="5370"/>
                </a:lnTo>
                <a:cubicBezTo>
                  <a:pt x="24200" y="2160"/>
                  <a:pt x="20373" y="318"/>
                  <a:pt x="16453" y="39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0887524" y="2967775"/>
            <a:ext cx="539666" cy="630879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814800" y="2967775"/>
            <a:ext cx="393000" cy="3399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1123450" y="3307675"/>
            <a:ext cx="393000" cy="3399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10636500" y="3429000"/>
            <a:ext cx="393077" cy="443027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570300" y="1024650"/>
            <a:ext cx="11051400" cy="5339700"/>
          </a:xfrm>
          <a:prstGeom prst="roundRect">
            <a:avLst>
              <a:gd name="adj" fmla="val 5654"/>
            </a:avLst>
          </a:prstGeom>
          <a:solidFill>
            <a:schemeClr val="lt2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570300" y="488850"/>
            <a:ext cx="11051400" cy="3546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733350" y="560700"/>
            <a:ext cx="210900" cy="2109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1029525" y="560700"/>
            <a:ext cx="210900" cy="2109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1325700" y="560700"/>
            <a:ext cx="210900" cy="210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5871025" y="182935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61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5871000" y="361465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>
            <a:spLocks noGrp="1"/>
          </p:cNvSpPr>
          <p:nvPr>
            <p:ph type="pic" idx="2"/>
          </p:nvPr>
        </p:nvSpPr>
        <p:spPr>
          <a:xfrm>
            <a:off x="896325" y="1384650"/>
            <a:ext cx="4619700" cy="4619700"/>
          </a:xfrm>
          <a:prstGeom prst="roundRect">
            <a:avLst>
              <a:gd name="adj" fmla="val 487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3"/>
          <p:cNvSpPr/>
          <p:nvPr/>
        </p:nvSpPr>
        <p:spPr>
          <a:xfrm flipH="1">
            <a:off x="9706475" y="1288125"/>
            <a:ext cx="1670713" cy="313339"/>
          </a:xfrm>
          <a:custGeom>
            <a:avLst/>
            <a:gdLst/>
            <a:ahLst/>
            <a:cxnLst/>
            <a:rect l="l" t="t" r="r" b="b"/>
            <a:pathLst>
              <a:path w="745854" h="126219" extrusionOk="0">
                <a:moveTo>
                  <a:pt x="16453" y="39"/>
                </a:moveTo>
                <a:cubicBezTo>
                  <a:pt x="12534" y="-243"/>
                  <a:pt x="8499" y="1005"/>
                  <a:pt x="5294" y="3784"/>
                </a:cubicBezTo>
                <a:cubicBezTo>
                  <a:pt x="-1139" y="9345"/>
                  <a:pt x="-1785" y="19056"/>
                  <a:pt x="3772" y="25475"/>
                </a:cubicBezTo>
                <a:lnTo>
                  <a:pt x="83963" y="118071"/>
                </a:lnTo>
                <a:cubicBezTo>
                  <a:pt x="90096" y="125136"/>
                  <a:pt x="101025" y="125122"/>
                  <a:pt x="107158" y="118071"/>
                </a:cubicBezTo>
                <a:lnTo>
                  <a:pt x="173308" y="42121"/>
                </a:lnTo>
                <a:lnTo>
                  <a:pt x="242039" y="116341"/>
                </a:lnTo>
                <a:cubicBezTo>
                  <a:pt x="248219" y="123012"/>
                  <a:pt x="258779" y="122858"/>
                  <a:pt x="264819" y="116053"/>
                </a:cubicBezTo>
                <a:lnTo>
                  <a:pt x="332975" y="39094"/>
                </a:lnTo>
                <a:lnTo>
                  <a:pt x="397902" y="115981"/>
                </a:lnTo>
                <a:cubicBezTo>
                  <a:pt x="403943" y="123125"/>
                  <a:pt x="414872" y="123252"/>
                  <a:pt x="421097" y="116270"/>
                </a:cubicBezTo>
                <a:lnTo>
                  <a:pt x="489553" y="39454"/>
                </a:lnTo>
                <a:lnTo>
                  <a:pt x="556117" y="120593"/>
                </a:lnTo>
                <a:cubicBezTo>
                  <a:pt x="562227" y="128034"/>
                  <a:pt x="573571" y="128106"/>
                  <a:pt x="579750" y="120736"/>
                </a:cubicBezTo>
                <a:lnTo>
                  <a:pt x="646914" y="40823"/>
                </a:lnTo>
                <a:lnTo>
                  <a:pt x="719036" y="120522"/>
                </a:lnTo>
                <a:cubicBezTo>
                  <a:pt x="724730" y="126817"/>
                  <a:pt x="734506" y="127299"/>
                  <a:pt x="740801" y="121601"/>
                </a:cubicBezTo>
                <a:cubicBezTo>
                  <a:pt x="747095" y="115903"/>
                  <a:pt x="747580" y="106138"/>
                  <a:pt x="741862" y="99840"/>
                </a:cubicBezTo>
                <a:lnTo>
                  <a:pt x="657935" y="7100"/>
                </a:lnTo>
                <a:cubicBezTo>
                  <a:pt x="651687" y="186"/>
                  <a:pt x="640735" y="394"/>
                  <a:pt x="634740" y="7533"/>
                </a:cubicBezTo>
                <a:lnTo>
                  <a:pt x="568153" y="86796"/>
                </a:lnTo>
                <a:lnTo>
                  <a:pt x="501934" y="6090"/>
                </a:lnTo>
                <a:cubicBezTo>
                  <a:pt x="495962" y="-1211"/>
                  <a:pt x="484872" y="-1462"/>
                  <a:pt x="478601" y="5587"/>
                </a:cubicBezTo>
                <a:lnTo>
                  <a:pt x="410007" y="82546"/>
                </a:lnTo>
                <a:lnTo>
                  <a:pt x="345010" y="5658"/>
                </a:lnTo>
                <a:cubicBezTo>
                  <a:pt x="338970" y="-1501"/>
                  <a:pt x="327948" y="-1573"/>
                  <a:pt x="321746" y="5442"/>
                </a:cubicBezTo>
                <a:lnTo>
                  <a:pt x="252991" y="82977"/>
                </a:lnTo>
                <a:lnTo>
                  <a:pt x="184190" y="8686"/>
                </a:lnTo>
                <a:cubicBezTo>
                  <a:pt x="177988" y="1976"/>
                  <a:pt x="167359" y="2149"/>
                  <a:pt x="161341" y="9046"/>
                </a:cubicBezTo>
                <a:lnTo>
                  <a:pt x="95561" y="84564"/>
                </a:lnTo>
                <a:lnTo>
                  <a:pt x="26967" y="5370"/>
                </a:lnTo>
                <a:cubicBezTo>
                  <a:pt x="24200" y="2160"/>
                  <a:pt x="20373" y="318"/>
                  <a:pt x="16453" y="39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337449" y="5822275"/>
            <a:ext cx="539666" cy="630879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0806538" y="5406175"/>
            <a:ext cx="393000" cy="339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11115188" y="5746075"/>
            <a:ext cx="393000" cy="339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86425" y="6283500"/>
            <a:ext cx="393077" cy="443027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Six columns">
  <p:cSld name="CUSTOM_2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/>
          <p:nvPr/>
        </p:nvSpPr>
        <p:spPr>
          <a:xfrm>
            <a:off x="570300" y="1024650"/>
            <a:ext cx="11051400" cy="5339700"/>
          </a:xfrm>
          <a:prstGeom prst="roundRect">
            <a:avLst>
              <a:gd name="adj" fmla="val 5654"/>
            </a:avLst>
          </a:prstGeom>
          <a:solidFill>
            <a:schemeClr val="lt2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4438650" y="1763325"/>
            <a:ext cx="6847800" cy="4370700"/>
          </a:xfrm>
          <a:prstGeom prst="roundRect">
            <a:avLst>
              <a:gd name="adj" fmla="val 5654"/>
            </a:avLst>
          </a:prstGeom>
          <a:solidFill>
            <a:schemeClr val="lt2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4438650" y="1227525"/>
            <a:ext cx="6847800" cy="3546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570300" y="488850"/>
            <a:ext cx="11051400" cy="3546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733350" y="560700"/>
            <a:ext cx="210900" cy="2109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1029525" y="560700"/>
            <a:ext cx="210900" cy="2109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1325700" y="560700"/>
            <a:ext cx="210900" cy="210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857250" y="1562100"/>
            <a:ext cx="3295800" cy="4273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4648200" y="2825699"/>
            <a:ext cx="2890200" cy="104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body" idx="2"/>
          </p:nvPr>
        </p:nvSpPr>
        <p:spPr>
          <a:xfrm>
            <a:off x="8120553" y="2825699"/>
            <a:ext cx="2890200" cy="104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3"/>
          </p:nvPr>
        </p:nvSpPr>
        <p:spPr>
          <a:xfrm>
            <a:off x="8120529" y="4615640"/>
            <a:ext cx="2890200" cy="104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body" idx="4"/>
          </p:nvPr>
        </p:nvSpPr>
        <p:spPr>
          <a:xfrm>
            <a:off x="4448700" y="47834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title" idx="5"/>
          </p:nvPr>
        </p:nvSpPr>
        <p:spPr>
          <a:xfrm>
            <a:off x="4841400" y="2230125"/>
            <a:ext cx="2438400" cy="495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title" idx="6"/>
          </p:nvPr>
        </p:nvSpPr>
        <p:spPr>
          <a:xfrm>
            <a:off x="8194050" y="2230125"/>
            <a:ext cx="2438400" cy="495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 idx="7"/>
          </p:nvPr>
        </p:nvSpPr>
        <p:spPr>
          <a:xfrm>
            <a:off x="8194050" y="3997425"/>
            <a:ext cx="2438400" cy="495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title" idx="8"/>
          </p:nvPr>
        </p:nvSpPr>
        <p:spPr>
          <a:xfrm>
            <a:off x="4448700" y="40876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body" idx="9"/>
          </p:nvPr>
        </p:nvSpPr>
        <p:spPr>
          <a:xfrm>
            <a:off x="4648200" y="4615573"/>
            <a:ext cx="2890200" cy="104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body" idx="13"/>
          </p:nvPr>
        </p:nvSpPr>
        <p:spPr>
          <a:xfrm>
            <a:off x="8406625" y="47834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14"/>
          </p:nvPr>
        </p:nvSpPr>
        <p:spPr>
          <a:xfrm>
            <a:off x="4841400" y="3997388"/>
            <a:ext cx="2438400" cy="495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title" idx="15"/>
          </p:nvPr>
        </p:nvSpPr>
        <p:spPr>
          <a:xfrm>
            <a:off x="8406625" y="40876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4590288" y="1299375"/>
            <a:ext cx="210900" cy="2109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4886463" y="1299375"/>
            <a:ext cx="210900" cy="2109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5182638" y="1299375"/>
            <a:ext cx="210900" cy="210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 flipH="1">
            <a:off x="733350" y="1299375"/>
            <a:ext cx="1670713" cy="313339"/>
          </a:xfrm>
          <a:custGeom>
            <a:avLst/>
            <a:gdLst/>
            <a:ahLst/>
            <a:cxnLst/>
            <a:rect l="l" t="t" r="r" b="b"/>
            <a:pathLst>
              <a:path w="745854" h="126219" extrusionOk="0">
                <a:moveTo>
                  <a:pt x="16453" y="39"/>
                </a:moveTo>
                <a:cubicBezTo>
                  <a:pt x="12534" y="-243"/>
                  <a:pt x="8499" y="1005"/>
                  <a:pt x="5294" y="3784"/>
                </a:cubicBezTo>
                <a:cubicBezTo>
                  <a:pt x="-1139" y="9345"/>
                  <a:pt x="-1785" y="19056"/>
                  <a:pt x="3772" y="25475"/>
                </a:cubicBezTo>
                <a:lnTo>
                  <a:pt x="83963" y="118071"/>
                </a:lnTo>
                <a:cubicBezTo>
                  <a:pt x="90096" y="125136"/>
                  <a:pt x="101025" y="125122"/>
                  <a:pt x="107158" y="118071"/>
                </a:cubicBezTo>
                <a:lnTo>
                  <a:pt x="173308" y="42121"/>
                </a:lnTo>
                <a:lnTo>
                  <a:pt x="242039" y="116341"/>
                </a:lnTo>
                <a:cubicBezTo>
                  <a:pt x="248219" y="123012"/>
                  <a:pt x="258779" y="122858"/>
                  <a:pt x="264819" y="116053"/>
                </a:cubicBezTo>
                <a:lnTo>
                  <a:pt x="332975" y="39094"/>
                </a:lnTo>
                <a:lnTo>
                  <a:pt x="397902" y="115981"/>
                </a:lnTo>
                <a:cubicBezTo>
                  <a:pt x="403943" y="123125"/>
                  <a:pt x="414872" y="123252"/>
                  <a:pt x="421097" y="116270"/>
                </a:cubicBezTo>
                <a:lnTo>
                  <a:pt x="489553" y="39454"/>
                </a:lnTo>
                <a:lnTo>
                  <a:pt x="556117" y="120593"/>
                </a:lnTo>
                <a:cubicBezTo>
                  <a:pt x="562227" y="128034"/>
                  <a:pt x="573571" y="128106"/>
                  <a:pt x="579750" y="120736"/>
                </a:cubicBezTo>
                <a:lnTo>
                  <a:pt x="646914" y="40823"/>
                </a:lnTo>
                <a:lnTo>
                  <a:pt x="719036" y="120522"/>
                </a:lnTo>
                <a:cubicBezTo>
                  <a:pt x="724730" y="126817"/>
                  <a:pt x="734506" y="127299"/>
                  <a:pt x="740801" y="121601"/>
                </a:cubicBezTo>
                <a:cubicBezTo>
                  <a:pt x="747095" y="115903"/>
                  <a:pt x="747580" y="106138"/>
                  <a:pt x="741862" y="99840"/>
                </a:cubicBezTo>
                <a:lnTo>
                  <a:pt x="657935" y="7100"/>
                </a:lnTo>
                <a:cubicBezTo>
                  <a:pt x="651687" y="186"/>
                  <a:pt x="640735" y="394"/>
                  <a:pt x="634740" y="7533"/>
                </a:cubicBezTo>
                <a:lnTo>
                  <a:pt x="568153" y="86796"/>
                </a:lnTo>
                <a:lnTo>
                  <a:pt x="501934" y="6090"/>
                </a:lnTo>
                <a:cubicBezTo>
                  <a:pt x="495962" y="-1211"/>
                  <a:pt x="484872" y="-1462"/>
                  <a:pt x="478601" y="5587"/>
                </a:cubicBezTo>
                <a:lnTo>
                  <a:pt x="410007" y="82546"/>
                </a:lnTo>
                <a:lnTo>
                  <a:pt x="345010" y="5658"/>
                </a:lnTo>
                <a:cubicBezTo>
                  <a:pt x="338970" y="-1501"/>
                  <a:pt x="327948" y="-1573"/>
                  <a:pt x="321746" y="5442"/>
                </a:cubicBezTo>
                <a:lnTo>
                  <a:pt x="252991" y="82977"/>
                </a:lnTo>
                <a:lnTo>
                  <a:pt x="184190" y="8686"/>
                </a:lnTo>
                <a:cubicBezTo>
                  <a:pt x="177988" y="1976"/>
                  <a:pt x="167359" y="2149"/>
                  <a:pt x="161341" y="9046"/>
                </a:cubicBezTo>
                <a:lnTo>
                  <a:pt x="95561" y="84564"/>
                </a:lnTo>
                <a:lnTo>
                  <a:pt x="26967" y="5370"/>
                </a:lnTo>
                <a:cubicBezTo>
                  <a:pt x="24200" y="2160"/>
                  <a:pt x="20373" y="318"/>
                  <a:pt x="16453" y="39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4"/>
          <p:cNvSpPr/>
          <p:nvPr/>
        </p:nvSpPr>
        <p:spPr>
          <a:xfrm>
            <a:off x="11592374" y="2013425"/>
            <a:ext cx="539666" cy="630879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784150" y="5539525"/>
            <a:ext cx="393000" cy="3399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65" name="Google Shape;65;p4"/>
          <p:cNvSpPr/>
          <p:nvPr/>
        </p:nvSpPr>
        <p:spPr>
          <a:xfrm>
            <a:off x="1092800" y="5879425"/>
            <a:ext cx="393000" cy="3399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66" name="Google Shape;66;p4"/>
          <p:cNvSpPr/>
          <p:nvPr/>
        </p:nvSpPr>
        <p:spPr>
          <a:xfrm>
            <a:off x="11341350" y="2474650"/>
            <a:ext cx="393077" cy="443027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"/>
          <p:cNvSpPr/>
          <p:nvPr/>
        </p:nvSpPr>
        <p:spPr>
          <a:xfrm flipH="1">
            <a:off x="10322000" y="1643750"/>
            <a:ext cx="1670713" cy="313339"/>
          </a:xfrm>
          <a:custGeom>
            <a:avLst/>
            <a:gdLst/>
            <a:ahLst/>
            <a:cxnLst/>
            <a:rect l="l" t="t" r="r" b="b"/>
            <a:pathLst>
              <a:path w="745854" h="126219" extrusionOk="0">
                <a:moveTo>
                  <a:pt x="16453" y="39"/>
                </a:moveTo>
                <a:cubicBezTo>
                  <a:pt x="12534" y="-243"/>
                  <a:pt x="8499" y="1005"/>
                  <a:pt x="5294" y="3784"/>
                </a:cubicBezTo>
                <a:cubicBezTo>
                  <a:pt x="-1139" y="9345"/>
                  <a:pt x="-1785" y="19056"/>
                  <a:pt x="3772" y="25475"/>
                </a:cubicBezTo>
                <a:lnTo>
                  <a:pt x="83963" y="118071"/>
                </a:lnTo>
                <a:cubicBezTo>
                  <a:pt x="90096" y="125136"/>
                  <a:pt x="101025" y="125122"/>
                  <a:pt x="107158" y="118071"/>
                </a:cubicBezTo>
                <a:lnTo>
                  <a:pt x="173308" y="42121"/>
                </a:lnTo>
                <a:lnTo>
                  <a:pt x="242039" y="116341"/>
                </a:lnTo>
                <a:cubicBezTo>
                  <a:pt x="248219" y="123012"/>
                  <a:pt x="258779" y="122858"/>
                  <a:pt x="264819" y="116053"/>
                </a:cubicBezTo>
                <a:lnTo>
                  <a:pt x="332975" y="39094"/>
                </a:lnTo>
                <a:lnTo>
                  <a:pt x="397902" y="115981"/>
                </a:lnTo>
                <a:cubicBezTo>
                  <a:pt x="403943" y="123125"/>
                  <a:pt x="414872" y="123252"/>
                  <a:pt x="421097" y="116270"/>
                </a:cubicBezTo>
                <a:lnTo>
                  <a:pt x="489553" y="39454"/>
                </a:lnTo>
                <a:lnTo>
                  <a:pt x="556117" y="120593"/>
                </a:lnTo>
                <a:cubicBezTo>
                  <a:pt x="562227" y="128034"/>
                  <a:pt x="573571" y="128106"/>
                  <a:pt x="579750" y="120736"/>
                </a:cubicBezTo>
                <a:lnTo>
                  <a:pt x="646914" y="40823"/>
                </a:lnTo>
                <a:lnTo>
                  <a:pt x="719036" y="120522"/>
                </a:lnTo>
                <a:cubicBezTo>
                  <a:pt x="724730" y="126817"/>
                  <a:pt x="734506" y="127299"/>
                  <a:pt x="740801" y="121601"/>
                </a:cubicBezTo>
                <a:cubicBezTo>
                  <a:pt x="747095" y="115903"/>
                  <a:pt x="747580" y="106138"/>
                  <a:pt x="741862" y="99840"/>
                </a:cubicBezTo>
                <a:lnTo>
                  <a:pt x="657935" y="7100"/>
                </a:lnTo>
                <a:cubicBezTo>
                  <a:pt x="651687" y="186"/>
                  <a:pt x="640735" y="394"/>
                  <a:pt x="634740" y="7533"/>
                </a:cubicBezTo>
                <a:lnTo>
                  <a:pt x="568153" y="86796"/>
                </a:lnTo>
                <a:lnTo>
                  <a:pt x="501934" y="6090"/>
                </a:lnTo>
                <a:cubicBezTo>
                  <a:pt x="495962" y="-1211"/>
                  <a:pt x="484872" y="-1462"/>
                  <a:pt x="478601" y="5587"/>
                </a:cubicBezTo>
                <a:lnTo>
                  <a:pt x="410007" y="82546"/>
                </a:lnTo>
                <a:lnTo>
                  <a:pt x="345010" y="5658"/>
                </a:lnTo>
                <a:cubicBezTo>
                  <a:pt x="338970" y="-1501"/>
                  <a:pt x="327948" y="-1573"/>
                  <a:pt x="321746" y="5442"/>
                </a:cubicBezTo>
                <a:lnTo>
                  <a:pt x="252991" y="82977"/>
                </a:lnTo>
                <a:lnTo>
                  <a:pt x="184190" y="8686"/>
                </a:lnTo>
                <a:cubicBezTo>
                  <a:pt x="177988" y="1976"/>
                  <a:pt x="167359" y="2149"/>
                  <a:pt x="161341" y="9046"/>
                </a:cubicBezTo>
                <a:lnTo>
                  <a:pt x="95561" y="84564"/>
                </a:lnTo>
                <a:lnTo>
                  <a:pt x="26967" y="5370"/>
                </a:lnTo>
                <a:cubicBezTo>
                  <a:pt x="24200" y="2160"/>
                  <a:pt x="20373" y="318"/>
                  <a:pt x="16453" y="39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600524" y="1326225"/>
            <a:ext cx="539666" cy="630879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986250" y="5489425"/>
            <a:ext cx="393000" cy="3399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986250" y="6026850"/>
            <a:ext cx="393000" cy="3399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349500" y="1787450"/>
            <a:ext cx="393077" cy="443027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1713900" y="1027050"/>
            <a:ext cx="8764200" cy="5339700"/>
          </a:xfrm>
          <a:prstGeom prst="roundRect">
            <a:avLst>
              <a:gd name="adj" fmla="val 5654"/>
            </a:avLst>
          </a:prstGeom>
          <a:solidFill>
            <a:schemeClr val="lt2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1713900" y="491250"/>
            <a:ext cx="8764200" cy="3546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1876950" y="563100"/>
            <a:ext cx="210900" cy="2109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2173125" y="563100"/>
            <a:ext cx="210900" cy="2109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2469300" y="563100"/>
            <a:ext cx="210900" cy="210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2134650" y="2335900"/>
            <a:ext cx="7389300" cy="206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2134650" y="4419550"/>
            <a:ext cx="7389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One column">
  <p:cSld name="CUSTOM_5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/>
          <p:nvPr/>
        </p:nvSpPr>
        <p:spPr>
          <a:xfrm>
            <a:off x="570300" y="1024650"/>
            <a:ext cx="11051400" cy="5339700"/>
          </a:xfrm>
          <a:prstGeom prst="roundRect">
            <a:avLst>
              <a:gd name="adj" fmla="val 5654"/>
            </a:avLst>
          </a:prstGeom>
          <a:solidFill>
            <a:schemeClr val="lt2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570300" y="488850"/>
            <a:ext cx="11051400" cy="3546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7"/>
          <p:cNvSpPr/>
          <p:nvPr/>
        </p:nvSpPr>
        <p:spPr>
          <a:xfrm>
            <a:off x="733350" y="560700"/>
            <a:ext cx="210900" cy="2109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>
            <a:off x="1029525" y="560700"/>
            <a:ext cx="210900" cy="2109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1325700" y="560700"/>
            <a:ext cx="210900" cy="210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title"/>
          </p:nvPr>
        </p:nvSpPr>
        <p:spPr>
          <a:xfrm>
            <a:off x="882375" y="1510975"/>
            <a:ext cx="56517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body" idx="1"/>
          </p:nvPr>
        </p:nvSpPr>
        <p:spPr>
          <a:xfrm>
            <a:off x="882375" y="2330775"/>
            <a:ext cx="5651700" cy="3573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Big Title">
  <p:cSld name="CUSTOM_6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"/>
          <p:cNvSpPr/>
          <p:nvPr/>
        </p:nvSpPr>
        <p:spPr>
          <a:xfrm>
            <a:off x="267000" y="1287600"/>
            <a:ext cx="11658000" cy="4818600"/>
          </a:xfrm>
          <a:prstGeom prst="roundRect">
            <a:avLst>
              <a:gd name="adj" fmla="val 5654"/>
            </a:avLst>
          </a:prstGeom>
          <a:solidFill>
            <a:schemeClr val="lt2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8"/>
          <p:cNvSpPr/>
          <p:nvPr/>
        </p:nvSpPr>
        <p:spPr>
          <a:xfrm>
            <a:off x="267000" y="751800"/>
            <a:ext cx="11658000" cy="3546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"/>
          <p:cNvSpPr txBox="1">
            <a:spLocks noGrp="1"/>
          </p:cNvSpPr>
          <p:nvPr>
            <p:ph type="title"/>
          </p:nvPr>
        </p:nvSpPr>
        <p:spPr>
          <a:xfrm>
            <a:off x="548250" y="232807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subTitle" idx="1"/>
          </p:nvPr>
        </p:nvSpPr>
        <p:spPr>
          <a:xfrm>
            <a:off x="241950" y="6090925"/>
            <a:ext cx="11708100" cy="599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/>
          <p:nvPr/>
        </p:nvSpPr>
        <p:spPr>
          <a:xfrm>
            <a:off x="428550" y="823650"/>
            <a:ext cx="210900" cy="2109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8"/>
          <p:cNvSpPr/>
          <p:nvPr/>
        </p:nvSpPr>
        <p:spPr>
          <a:xfrm>
            <a:off x="724725" y="823650"/>
            <a:ext cx="210900" cy="2109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8"/>
          <p:cNvSpPr/>
          <p:nvPr/>
        </p:nvSpPr>
        <p:spPr>
          <a:xfrm>
            <a:off x="1020900" y="823650"/>
            <a:ext cx="210900" cy="210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Text and Image">
  <p:cSld name="CUSTOM_9">
    <p:bg>
      <p:bgPr>
        <a:solidFill>
          <a:schemeClr val="lt2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12192000" y="6510242"/>
                </a:moveTo>
                <a:lnTo>
                  <a:pt x="12192000" y="6858000"/>
                </a:lnTo>
                <a:lnTo>
                  <a:pt x="11845580" y="6858000"/>
                </a:lnTo>
                <a:lnTo>
                  <a:pt x="11914208" y="6851082"/>
                </a:lnTo>
                <a:cubicBezTo>
                  <a:pt x="12072743" y="6818641"/>
                  <a:pt x="12192000" y="6678368"/>
                  <a:pt x="12192000" y="6510242"/>
                </a:cubicBezTo>
                <a:close/>
                <a:moveTo>
                  <a:pt x="0" y="6510242"/>
                </a:moveTo>
                <a:cubicBezTo>
                  <a:pt x="0" y="6678368"/>
                  <a:pt x="119257" y="6818641"/>
                  <a:pt x="277793" y="6851082"/>
                </a:cubicBezTo>
                <a:lnTo>
                  <a:pt x="346420" y="6858000"/>
                </a:lnTo>
                <a:lnTo>
                  <a:pt x="0" y="6858000"/>
                </a:lnTo>
                <a:close/>
                <a:moveTo>
                  <a:pt x="12192000" y="323250"/>
                </a:moveTo>
                <a:lnTo>
                  <a:pt x="12192000" y="1052758"/>
                </a:lnTo>
                <a:cubicBezTo>
                  <a:pt x="12192000" y="860614"/>
                  <a:pt x="12036236" y="704850"/>
                  <a:pt x="11844092" y="704850"/>
                </a:cubicBezTo>
                <a:lnTo>
                  <a:pt x="347908" y="704850"/>
                </a:lnTo>
                <a:cubicBezTo>
                  <a:pt x="155764" y="704850"/>
                  <a:pt x="0" y="860614"/>
                  <a:pt x="0" y="1052758"/>
                </a:cubicBezTo>
                <a:lnTo>
                  <a:pt x="0" y="323251"/>
                </a:lnTo>
                <a:lnTo>
                  <a:pt x="13933" y="392263"/>
                </a:lnTo>
                <a:cubicBezTo>
                  <a:pt x="40849" y="455899"/>
                  <a:pt x="103860" y="500550"/>
                  <a:pt x="177300" y="500550"/>
                </a:cubicBezTo>
                <a:lnTo>
                  <a:pt x="12014700" y="500550"/>
                </a:lnTo>
                <a:cubicBezTo>
                  <a:pt x="12112620" y="500550"/>
                  <a:pt x="12192000" y="421170"/>
                  <a:pt x="12192000" y="32325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23250"/>
                </a:lnTo>
                <a:cubicBezTo>
                  <a:pt x="12192000" y="225330"/>
                  <a:pt x="12112620" y="145950"/>
                  <a:pt x="12014700" y="145950"/>
                </a:cubicBezTo>
                <a:lnTo>
                  <a:pt x="177300" y="145950"/>
                </a:lnTo>
                <a:cubicBezTo>
                  <a:pt x="103860" y="145950"/>
                  <a:pt x="40849" y="190601"/>
                  <a:pt x="13933" y="254237"/>
                </a:cubicBezTo>
                <a:lnTo>
                  <a:pt x="0" y="32324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0"/>
          <p:cNvSpPr/>
          <p:nvPr/>
        </p:nvSpPr>
        <p:spPr>
          <a:xfrm>
            <a:off x="0" y="704850"/>
            <a:ext cx="12192000" cy="6153300"/>
          </a:xfrm>
          <a:prstGeom prst="roundRect">
            <a:avLst>
              <a:gd name="adj" fmla="val 5654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"/>
          <p:cNvSpPr txBox="1">
            <a:spLocks noGrp="1"/>
          </p:cNvSpPr>
          <p:nvPr>
            <p:ph type="title"/>
          </p:nvPr>
        </p:nvSpPr>
        <p:spPr>
          <a:xfrm>
            <a:off x="459225" y="1783650"/>
            <a:ext cx="3875100" cy="2561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ubTitle" idx="1"/>
          </p:nvPr>
        </p:nvSpPr>
        <p:spPr>
          <a:xfrm>
            <a:off x="459225" y="4743038"/>
            <a:ext cx="3875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10"/>
          <p:cNvSpPr>
            <a:spLocks noGrp="1"/>
          </p:cNvSpPr>
          <p:nvPr>
            <p:ph type="pic" idx="2"/>
          </p:nvPr>
        </p:nvSpPr>
        <p:spPr>
          <a:xfrm>
            <a:off x="4724400" y="1383850"/>
            <a:ext cx="6981900" cy="4476900"/>
          </a:xfrm>
          <a:prstGeom prst="roundRect">
            <a:avLst>
              <a:gd name="adj" fmla="val 11489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0"/>
          <p:cNvSpPr/>
          <p:nvPr/>
        </p:nvSpPr>
        <p:spPr>
          <a:xfrm>
            <a:off x="0" y="145950"/>
            <a:ext cx="12192000" cy="3546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0"/>
          <p:cNvSpPr/>
          <p:nvPr/>
        </p:nvSpPr>
        <p:spPr>
          <a:xfrm>
            <a:off x="163050" y="217800"/>
            <a:ext cx="210900" cy="2109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0"/>
          <p:cNvSpPr/>
          <p:nvPr/>
        </p:nvSpPr>
        <p:spPr>
          <a:xfrm>
            <a:off x="459225" y="217800"/>
            <a:ext cx="210900" cy="2109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"/>
          <p:cNvSpPr/>
          <p:nvPr/>
        </p:nvSpPr>
        <p:spPr>
          <a:xfrm>
            <a:off x="755400" y="217800"/>
            <a:ext cx="210900" cy="210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Title and text right">
  <p:cSld name="CUSTOM_16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4918988" y="2122000"/>
            <a:ext cx="5581500" cy="1242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body" idx="1"/>
          </p:nvPr>
        </p:nvSpPr>
        <p:spPr>
          <a:xfrm>
            <a:off x="4919088" y="3503650"/>
            <a:ext cx="5581500" cy="170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ela Gothic One"/>
              <a:buNone/>
              <a:defRPr sz="4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ela Gothic One"/>
              <a:buNone/>
              <a:defRPr sz="4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ela Gothic One"/>
              <a:buNone/>
              <a:defRPr sz="4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ela Gothic One"/>
              <a:buNone/>
              <a:defRPr sz="4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ela Gothic One"/>
              <a:buNone/>
              <a:defRPr sz="4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ela Gothic One"/>
              <a:buNone/>
              <a:defRPr sz="4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ela Gothic One"/>
              <a:buNone/>
              <a:defRPr sz="4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ela Gothic One"/>
              <a:buNone/>
              <a:defRPr sz="4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ela Gothic One"/>
              <a:buNone/>
              <a:defRPr sz="4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 Medium"/>
              <a:buChar char="●"/>
              <a:defRPr sz="1900">
                <a:solidFill>
                  <a:schemeClr val="dk2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 Medium"/>
              <a:buChar char="○"/>
              <a:defRPr sz="1900">
                <a:solidFill>
                  <a:schemeClr val="dk2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 Medium"/>
              <a:buChar char="■"/>
              <a:defRPr sz="1900">
                <a:solidFill>
                  <a:schemeClr val="dk2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 Medium"/>
              <a:buChar char="●"/>
              <a:defRPr sz="1900">
                <a:solidFill>
                  <a:schemeClr val="dk2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 Medium"/>
              <a:buChar char="○"/>
              <a:defRPr sz="1900">
                <a:solidFill>
                  <a:schemeClr val="dk2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 Medium"/>
              <a:buChar char="■"/>
              <a:defRPr sz="1900">
                <a:solidFill>
                  <a:schemeClr val="dk2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 Medium"/>
              <a:buChar char="●"/>
              <a:defRPr sz="1900">
                <a:solidFill>
                  <a:schemeClr val="dk2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 Medium"/>
              <a:buChar char="○"/>
              <a:defRPr sz="1900">
                <a:solidFill>
                  <a:schemeClr val="dk2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DM Sans Medium"/>
              <a:buChar char="■"/>
              <a:defRPr sz="1900">
                <a:solidFill>
                  <a:schemeClr val="dk2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59669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6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"/>
          <p:cNvSpPr txBox="1">
            <a:spLocks noGrp="1"/>
          </p:cNvSpPr>
          <p:nvPr>
            <p:ph type="subTitle" idx="1"/>
          </p:nvPr>
        </p:nvSpPr>
        <p:spPr>
          <a:xfrm>
            <a:off x="1411500" y="3235115"/>
            <a:ext cx="9369000" cy="443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МБОУ гимназия №1 им. А.Н. Барсукова</a:t>
            </a:r>
            <a:endParaRPr dirty="0"/>
          </a:p>
        </p:txBody>
      </p:sp>
      <p:sp>
        <p:nvSpPr>
          <p:cNvPr id="246" name="Google Shape;246;p18"/>
          <p:cNvSpPr txBox="1">
            <a:spLocks noGrp="1"/>
          </p:cNvSpPr>
          <p:nvPr>
            <p:ph type="title"/>
          </p:nvPr>
        </p:nvSpPr>
        <p:spPr>
          <a:xfrm>
            <a:off x="1411500" y="1364325"/>
            <a:ext cx="9369000" cy="1979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ВОЛОНТЁРСКАЯ ДЕЯТЕЛЬНОСТЬ</a:t>
            </a:r>
            <a:endParaRPr dirty="0"/>
          </a:p>
        </p:txBody>
      </p:sp>
      <p:pic>
        <p:nvPicPr>
          <p:cNvPr id="247" name="Google Shape;247;p1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/>
          <a:srcRect t="43571" b="5844"/>
          <a:stretch/>
        </p:blipFill>
        <p:spPr>
          <a:xfrm>
            <a:off x="3199800" y="4012706"/>
            <a:ext cx="5792400" cy="2104008"/>
          </a:xfrm>
          <a:prstGeom prst="roundRect">
            <a:avLst>
              <a:gd name="adj" fmla="val 16667"/>
            </a:avLst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3"/>
          <p:cNvSpPr txBox="1">
            <a:spLocks noGrp="1"/>
          </p:cNvSpPr>
          <p:nvPr>
            <p:ph type="title"/>
          </p:nvPr>
        </p:nvSpPr>
        <p:spPr>
          <a:xfrm>
            <a:off x="882375" y="1510975"/>
            <a:ext cx="56517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Экология</a:t>
            </a:r>
            <a:endParaRPr dirty="0"/>
          </a:p>
        </p:txBody>
      </p:sp>
      <p:sp>
        <p:nvSpPr>
          <p:cNvPr id="308" name="Google Shape;308;p23"/>
          <p:cNvSpPr txBox="1">
            <a:spLocks noGrp="1"/>
          </p:cNvSpPr>
          <p:nvPr>
            <p:ph type="body" idx="1"/>
          </p:nvPr>
        </p:nvSpPr>
        <p:spPr>
          <a:xfrm>
            <a:off x="736933" y="2031414"/>
            <a:ext cx="5651700" cy="3573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600" b="1" dirty="0"/>
              <a:t>Вторая жизнь бумаги</a:t>
            </a:r>
            <a:r>
              <a:rPr lang="ru-RU" sz="1600" dirty="0"/>
              <a:t> (сбор макулатуры)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За период проведения акций собрано более 650 кг. макулатуры!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600" b="1" dirty="0"/>
              <a:t>Уроки экологии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Уроки экологии были проведены нашими волонтёрами более чем в 5 классах. Более 150 учеников прослушали лекции и узнали много нового.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600" b="1" dirty="0"/>
              <a:t>Субботники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Проведено более  7 субботников, в каждом из которых волонтёры убирали разные территории нашего города.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600" b="1" dirty="0"/>
              <a:t>Сбор крышек и батареек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Гимназия оборудована специальными пунктами сбора крышек и батареек, откуда они отправляются на переработку.</a:t>
            </a:r>
          </a:p>
        </p:txBody>
      </p:sp>
      <p:pic>
        <p:nvPicPr>
          <p:cNvPr id="309" name="Google Shape;309;p23"/>
          <p:cNvPicPr preferRelativeResize="0"/>
          <p:nvPr/>
        </p:nvPicPr>
        <p:blipFill>
          <a:blip r:embed="rId3"/>
          <a:srcRect/>
          <a:stretch/>
        </p:blipFill>
        <p:spPr>
          <a:xfrm>
            <a:off x="6740100" y="1453260"/>
            <a:ext cx="4508544" cy="4508544"/>
          </a:xfrm>
          <a:custGeom>
            <a:avLst/>
            <a:gdLst/>
            <a:ahLst/>
            <a:cxnLst/>
            <a:rect l="l" t="t" r="r" b="b"/>
            <a:pathLst>
              <a:path w="4834900" h="4919587" extrusionOk="0">
                <a:moveTo>
                  <a:pt x="255924" y="2589730"/>
                </a:moveTo>
                <a:lnTo>
                  <a:pt x="2066436" y="2589730"/>
                </a:lnTo>
                <a:cubicBezTo>
                  <a:pt x="2207779" y="2589730"/>
                  <a:pt x="2322360" y="2704311"/>
                  <a:pt x="2322360" y="2845654"/>
                </a:cubicBezTo>
                <a:lnTo>
                  <a:pt x="2322360" y="4663663"/>
                </a:lnTo>
                <a:cubicBezTo>
                  <a:pt x="2322360" y="4805006"/>
                  <a:pt x="2207779" y="4919587"/>
                  <a:pt x="2066436" y="4919587"/>
                </a:cubicBezTo>
                <a:lnTo>
                  <a:pt x="255924" y="4919587"/>
                </a:lnTo>
                <a:cubicBezTo>
                  <a:pt x="114581" y="4919587"/>
                  <a:pt x="0" y="4805006"/>
                  <a:pt x="0" y="4663663"/>
                </a:cubicBezTo>
                <a:lnTo>
                  <a:pt x="0" y="2845654"/>
                </a:lnTo>
                <a:cubicBezTo>
                  <a:pt x="0" y="2704311"/>
                  <a:pt x="114581" y="2589730"/>
                  <a:pt x="255924" y="2589730"/>
                </a:cubicBezTo>
                <a:close/>
                <a:moveTo>
                  <a:pt x="2768464" y="2589729"/>
                </a:moveTo>
                <a:lnTo>
                  <a:pt x="4578976" y="2589729"/>
                </a:lnTo>
                <a:cubicBezTo>
                  <a:pt x="4720319" y="2589729"/>
                  <a:pt x="4834900" y="2704310"/>
                  <a:pt x="4834900" y="2845653"/>
                </a:cubicBezTo>
                <a:lnTo>
                  <a:pt x="4834900" y="4663662"/>
                </a:lnTo>
                <a:cubicBezTo>
                  <a:pt x="4834900" y="4805005"/>
                  <a:pt x="4720319" y="4919586"/>
                  <a:pt x="4578976" y="4919586"/>
                </a:cubicBezTo>
                <a:lnTo>
                  <a:pt x="2768464" y="4919586"/>
                </a:lnTo>
                <a:cubicBezTo>
                  <a:pt x="2627121" y="4919586"/>
                  <a:pt x="2512540" y="4805005"/>
                  <a:pt x="2512540" y="4663662"/>
                </a:cubicBezTo>
                <a:lnTo>
                  <a:pt x="2512540" y="2845653"/>
                </a:lnTo>
                <a:cubicBezTo>
                  <a:pt x="2512540" y="2704310"/>
                  <a:pt x="2627121" y="2589729"/>
                  <a:pt x="2768464" y="2589729"/>
                </a:cubicBezTo>
                <a:close/>
                <a:moveTo>
                  <a:pt x="255924" y="1"/>
                </a:moveTo>
                <a:lnTo>
                  <a:pt x="2066436" y="1"/>
                </a:lnTo>
                <a:cubicBezTo>
                  <a:pt x="2207779" y="1"/>
                  <a:pt x="2322360" y="114582"/>
                  <a:pt x="2322360" y="255925"/>
                </a:cubicBezTo>
                <a:lnTo>
                  <a:pt x="2322360" y="2073934"/>
                </a:lnTo>
                <a:cubicBezTo>
                  <a:pt x="2322360" y="2215277"/>
                  <a:pt x="2207779" y="2329858"/>
                  <a:pt x="2066436" y="2329858"/>
                </a:cubicBezTo>
                <a:lnTo>
                  <a:pt x="255924" y="2329858"/>
                </a:lnTo>
                <a:cubicBezTo>
                  <a:pt x="114581" y="2329858"/>
                  <a:pt x="0" y="2215277"/>
                  <a:pt x="0" y="2073934"/>
                </a:cubicBezTo>
                <a:lnTo>
                  <a:pt x="0" y="255925"/>
                </a:lnTo>
                <a:cubicBezTo>
                  <a:pt x="0" y="114582"/>
                  <a:pt x="114581" y="1"/>
                  <a:pt x="255924" y="1"/>
                </a:cubicBezTo>
                <a:close/>
                <a:moveTo>
                  <a:pt x="2768464" y="0"/>
                </a:moveTo>
                <a:lnTo>
                  <a:pt x="4578976" y="0"/>
                </a:lnTo>
                <a:cubicBezTo>
                  <a:pt x="4720319" y="0"/>
                  <a:pt x="4834900" y="114581"/>
                  <a:pt x="4834900" y="255924"/>
                </a:cubicBezTo>
                <a:lnTo>
                  <a:pt x="4834900" y="2073933"/>
                </a:lnTo>
                <a:cubicBezTo>
                  <a:pt x="4834900" y="2215276"/>
                  <a:pt x="4720319" y="2329857"/>
                  <a:pt x="4578976" y="2329857"/>
                </a:cubicBezTo>
                <a:lnTo>
                  <a:pt x="2768464" y="2329857"/>
                </a:lnTo>
                <a:cubicBezTo>
                  <a:pt x="2627121" y="2329857"/>
                  <a:pt x="2512540" y="2215276"/>
                  <a:pt x="2512540" y="2073933"/>
                </a:cubicBezTo>
                <a:lnTo>
                  <a:pt x="2512540" y="255924"/>
                </a:lnTo>
                <a:cubicBezTo>
                  <a:pt x="2512540" y="114581"/>
                  <a:pt x="2627121" y="0"/>
                  <a:pt x="2768464" y="0"/>
                </a:cubicBezTo>
                <a:close/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0" name="Google Shape;310;p23"/>
          <p:cNvSpPr/>
          <p:nvPr/>
        </p:nvSpPr>
        <p:spPr>
          <a:xfrm flipH="1">
            <a:off x="9706475" y="1288125"/>
            <a:ext cx="1670713" cy="313339"/>
          </a:xfrm>
          <a:custGeom>
            <a:avLst/>
            <a:gdLst/>
            <a:ahLst/>
            <a:cxnLst/>
            <a:rect l="l" t="t" r="r" b="b"/>
            <a:pathLst>
              <a:path w="745854" h="126219" extrusionOk="0">
                <a:moveTo>
                  <a:pt x="16453" y="39"/>
                </a:moveTo>
                <a:cubicBezTo>
                  <a:pt x="12534" y="-243"/>
                  <a:pt x="8499" y="1005"/>
                  <a:pt x="5294" y="3784"/>
                </a:cubicBezTo>
                <a:cubicBezTo>
                  <a:pt x="-1139" y="9345"/>
                  <a:pt x="-1785" y="19056"/>
                  <a:pt x="3772" y="25475"/>
                </a:cubicBezTo>
                <a:lnTo>
                  <a:pt x="83963" y="118071"/>
                </a:lnTo>
                <a:cubicBezTo>
                  <a:pt x="90096" y="125136"/>
                  <a:pt x="101025" y="125122"/>
                  <a:pt x="107158" y="118071"/>
                </a:cubicBezTo>
                <a:lnTo>
                  <a:pt x="173308" y="42121"/>
                </a:lnTo>
                <a:lnTo>
                  <a:pt x="242039" y="116341"/>
                </a:lnTo>
                <a:cubicBezTo>
                  <a:pt x="248219" y="123012"/>
                  <a:pt x="258779" y="122858"/>
                  <a:pt x="264819" y="116053"/>
                </a:cubicBezTo>
                <a:lnTo>
                  <a:pt x="332975" y="39094"/>
                </a:lnTo>
                <a:lnTo>
                  <a:pt x="397902" y="115981"/>
                </a:lnTo>
                <a:cubicBezTo>
                  <a:pt x="403943" y="123125"/>
                  <a:pt x="414872" y="123252"/>
                  <a:pt x="421097" y="116270"/>
                </a:cubicBezTo>
                <a:lnTo>
                  <a:pt x="489553" y="39454"/>
                </a:lnTo>
                <a:lnTo>
                  <a:pt x="556117" y="120593"/>
                </a:lnTo>
                <a:cubicBezTo>
                  <a:pt x="562227" y="128034"/>
                  <a:pt x="573571" y="128106"/>
                  <a:pt x="579750" y="120736"/>
                </a:cubicBezTo>
                <a:lnTo>
                  <a:pt x="646914" y="40823"/>
                </a:lnTo>
                <a:lnTo>
                  <a:pt x="719036" y="120522"/>
                </a:lnTo>
                <a:cubicBezTo>
                  <a:pt x="724730" y="126817"/>
                  <a:pt x="734506" y="127299"/>
                  <a:pt x="740801" y="121601"/>
                </a:cubicBezTo>
                <a:cubicBezTo>
                  <a:pt x="747095" y="115903"/>
                  <a:pt x="747580" y="106138"/>
                  <a:pt x="741862" y="99840"/>
                </a:cubicBezTo>
                <a:lnTo>
                  <a:pt x="657935" y="7100"/>
                </a:lnTo>
                <a:cubicBezTo>
                  <a:pt x="651687" y="186"/>
                  <a:pt x="640735" y="394"/>
                  <a:pt x="634740" y="7533"/>
                </a:cubicBezTo>
                <a:lnTo>
                  <a:pt x="568153" y="86796"/>
                </a:lnTo>
                <a:lnTo>
                  <a:pt x="501934" y="6090"/>
                </a:lnTo>
                <a:cubicBezTo>
                  <a:pt x="495962" y="-1211"/>
                  <a:pt x="484872" y="-1462"/>
                  <a:pt x="478601" y="5587"/>
                </a:cubicBezTo>
                <a:lnTo>
                  <a:pt x="410007" y="82546"/>
                </a:lnTo>
                <a:lnTo>
                  <a:pt x="345010" y="5658"/>
                </a:lnTo>
                <a:cubicBezTo>
                  <a:pt x="338970" y="-1501"/>
                  <a:pt x="327948" y="-1573"/>
                  <a:pt x="321746" y="5442"/>
                </a:cubicBezTo>
                <a:lnTo>
                  <a:pt x="252991" y="82977"/>
                </a:lnTo>
                <a:lnTo>
                  <a:pt x="184190" y="8686"/>
                </a:lnTo>
                <a:cubicBezTo>
                  <a:pt x="177988" y="1976"/>
                  <a:pt x="167359" y="2149"/>
                  <a:pt x="161341" y="9046"/>
                </a:cubicBezTo>
                <a:lnTo>
                  <a:pt x="95561" y="84564"/>
                </a:lnTo>
                <a:lnTo>
                  <a:pt x="26967" y="5370"/>
                </a:lnTo>
                <a:cubicBezTo>
                  <a:pt x="24200" y="2160"/>
                  <a:pt x="20373" y="318"/>
                  <a:pt x="16453" y="39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3"/>
          <p:cNvSpPr/>
          <p:nvPr/>
        </p:nvSpPr>
        <p:spPr>
          <a:xfrm>
            <a:off x="10708974" y="5215675"/>
            <a:ext cx="539666" cy="630879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3"/>
          <p:cNvSpPr/>
          <p:nvPr/>
        </p:nvSpPr>
        <p:spPr>
          <a:xfrm>
            <a:off x="6171367" y="1251443"/>
            <a:ext cx="393000" cy="313339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313" name="Google Shape;313;p23"/>
          <p:cNvSpPr/>
          <p:nvPr/>
        </p:nvSpPr>
        <p:spPr>
          <a:xfrm>
            <a:off x="6455734" y="1691514"/>
            <a:ext cx="393000" cy="3399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314" name="Google Shape;314;p23"/>
          <p:cNvSpPr/>
          <p:nvPr/>
        </p:nvSpPr>
        <p:spPr>
          <a:xfrm>
            <a:off x="10457950" y="5676900"/>
            <a:ext cx="393077" cy="443027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33"/>
          <p:cNvGrpSpPr/>
          <p:nvPr/>
        </p:nvGrpSpPr>
        <p:grpSpPr>
          <a:xfrm>
            <a:off x="4591050" y="922725"/>
            <a:ext cx="6847800" cy="4906500"/>
            <a:chOff x="4591050" y="922725"/>
            <a:chExt cx="6847800" cy="4906500"/>
          </a:xfrm>
        </p:grpSpPr>
        <p:sp>
          <p:nvSpPr>
            <p:cNvPr id="499" name="Google Shape;499;p33"/>
            <p:cNvSpPr/>
            <p:nvPr/>
          </p:nvSpPr>
          <p:spPr>
            <a:xfrm>
              <a:off x="4591050" y="1458525"/>
              <a:ext cx="6847800" cy="4370700"/>
            </a:xfrm>
            <a:prstGeom prst="roundRect">
              <a:avLst>
                <a:gd name="adj" fmla="val 5654"/>
              </a:avLst>
            </a:prstGeom>
            <a:solidFill>
              <a:schemeClr val="lt2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4591050" y="922725"/>
              <a:ext cx="6847800" cy="3546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4742688" y="994575"/>
              <a:ext cx="210900" cy="2109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5038863" y="994575"/>
              <a:ext cx="210900" cy="2109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5335038" y="994575"/>
              <a:ext cx="210900" cy="2109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1" name="Google Shape;511;p33"/>
          <p:cNvSpPr txBox="1">
            <a:spLocks noGrp="1"/>
          </p:cNvSpPr>
          <p:nvPr>
            <p:ph type="title"/>
          </p:nvPr>
        </p:nvSpPr>
        <p:spPr>
          <a:xfrm>
            <a:off x="4913350" y="1993586"/>
            <a:ext cx="5972100" cy="1242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Где посмотреть  отчеты по нашим акциям?</a:t>
            </a:r>
            <a:endParaRPr dirty="0"/>
          </a:p>
        </p:txBody>
      </p:sp>
      <p:sp>
        <p:nvSpPr>
          <p:cNvPr id="512" name="Google Shape;512;p33"/>
          <p:cNvSpPr txBox="1">
            <a:spLocks noGrp="1"/>
          </p:cNvSpPr>
          <p:nvPr>
            <p:ph type="body" idx="1"/>
          </p:nvPr>
        </p:nvSpPr>
        <p:spPr>
          <a:xfrm>
            <a:off x="4995288" y="3579850"/>
            <a:ext cx="5581500" cy="170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«МБОУ гимназия №1 г. Коврова» - это новостной паблик нашей школы, благодаря которому ученики и их родители узнают все самые актуальные новости!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Там и содержится информация о всех, проведённых нами, акциях.</a:t>
            </a:r>
            <a:endParaRPr dirty="0"/>
          </a:p>
        </p:txBody>
      </p:sp>
      <p:sp>
        <p:nvSpPr>
          <p:cNvPr id="514" name="Google Shape;514;p33"/>
          <p:cNvSpPr/>
          <p:nvPr/>
        </p:nvSpPr>
        <p:spPr>
          <a:xfrm flipH="1">
            <a:off x="244675" y="272825"/>
            <a:ext cx="539666" cy="630879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33"/>
          <p:cNvSpPr/>
          <p:nvPr/>
        </p:nvSpPr>
        <p:spPr>
          <a:xfrm>
            <a:off x="10576800" y="1592213"/>
            <a:ext cx="393000" cy="3399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516" name="Google Shape;516;p33"/>
          <p:cNvSpPr/>
          <p:nvPr/>
        </p:nvSpPr>
        <p:spPr>
          <a:xfrm>
            <a:off x="10885450" y="1932113"/>
            <a:ext cx="393000" cy="3399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517" name="Google Shape;517;p33"/>
          <p:cNvSpPr/>
          <p:nvPr/>
        </p:nvSpPr>
        <p:spPr>
          <a:xfrm flipH="1">
            <a:off x="642289" y="734050"/>
            <a:ext cx="393077" cy="443027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4" name="Google Shape;504;p33"/>
          <p:cNvGrpSpPr/>
          <p:nvPr/>
        </p:nvGrpSpPr>
        <p:grpSpPr>
          <a:xfrm>
            <a:off x="992346" y="857862"/>
            <a:ext cx="2727411" cy="5539807"/>
            <a:chOff x="1848856" y="989807"/>
            <a:chExt cx="2727411" cy="5539807"/>
          </a:xfrm>
        </p:grpSpPr>
        <p:sp>
          <p:nvSpPr>
            <p:cNvPr id="505" name="Google Shape;505;p33"/>
            <p:cNvSpPr/>
            <p:nvPr/>
          </p:nvSpPr>
          <p:spPr>
            <a:xfrm rot="5322">
              <a:off x="1863364" y="989807"/>
              <a:ext cx="2712903" cy="5539807"/>
            </a:xfrm>
            <a:prstGeom prst="roundRect">
              <a:avLst>
                <a:gd name="adj" fmla="val 13728"/>
              </a:avLst>
            </a:prstGeom>
            <a:solidFill>
              <a:srgbClr val="262626"/>
            </a:solidFill>
            <a:ln w="3810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7800" dist="1143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1848856" y="5858818"/>
              <a:ext cx="1063200" cy="37800"/>
            </a:xfrm>
            <a:prstGeom prst="roundRect">
              <a:avLst>
                <a:gd name="adj" fmla="val 50000"/>
              </a:avLst>
            </a:prstGeom>
            <a:solidFill>
              <a:srgbClr val="3A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7F5B24-DC31-4AA8-B0D5-E3A8EEE86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532" y="1011524"/>
            <a:ext cx="2451546" cy="5176212"/>
          </a:xfrm>
          <a:prstGeom prst="rect">
            <a:avLst/>
          </a:prstGeom>
        </p:spPr>
      </p:pic>
      <p:sp>
        <p:nvSpPr>
          <p:cNvPr id="513" name="Google Shape;513;p33"/>
          <p:cNvSpPr/>
          <p:nvPr/>
        </p:nvSpPr>
        <p:spPr>
          <a:xfrm rot="10800000" flipH="1">
            <a:off x="439813" y="5698275"/>
            <a:ext cx="1670713" cy="313339"/>
          </a:xfrm>
          <a:custGeom>
            <a:avLst/>
            <a:gdLst/>
            <a:ahLst/>
            <a:cxnLst/>
            <a:rect l="l" t="t" r="r" b="b"/>
            <a:pathLst>
              <a:path w="745854" h="126219" extrusionOk="0">
                <a:moveTo>
                  <a:pt x="16453" y="39"/>
                </a:moveTo>
                <a:cubicBezTo>
                  <a:pt x="12534" y="-243"/>
                  <a:pt x="8499" y="1005"/>
                  <a:pt x="5294" y="3784"/>
                </a:cubicBezTo>
                <a:cubicBezTo>
                  <a:pt x="-1139" y="9345"/>
                  <a:pt x="-1785" y="19056"/>
                  <a:pt x="3772" y="25475"/>
                </a:cubicBezTo>
                <a:lnTo>
                  <a:pt x="83963" y="118071"/>
                </a:lnTo>
                <a:cubicBezTo>
                  <a:pt x="90096" y="125136"/>
                  <a:pt x="101025" y="125122"/>
                  <a:pt x="107158" y="118071"/>
                </a:cubicBezTo>
                <a:lnTo>
                  <a:pt x="173308" y="42121"/>
                </a:lnTo>
                <a:lnTo>
                  <a:pt x="242039" y="116341"/>
                </a:lnTo>
                <a:cubicBezTo>
                  <a:pt x="248219" y="123012"/>
                  <a:pt x="258779" y="122858"/>
                  <a:pt x="264819" y="116053"/>
                </a:cubicBezTo>
                <a:lnTo>
                  <a:pt x="332975" y="39094"/>
                </a:lnTo>
                <a:lnTo>
                  <a:pt x="397902" y="115981"/>
                </a:lnTo>
                <a:cubicBezTo>
                  <a:pt x="403943" y="123125"/>
                  <a:pt x="414872" y="123252"/>
                  <a:pt x="421097" y="116270"/>
                </a:cubicBezTo>
                <a:lnTo>
                  <a:pt x="489553" y="39454"/>
                </a:lnTo>
                <a:lnTo>
                  <a:pt x="556117" y="120593"/>
                </a:lnTo>
                <a:cubicBezTo>
                  <a:pt x="562227" y="128034"/>
                  <a:pt x="573571" y="128106"/>
                  <a:pt x="579750" y="120736"/>
                </a:cubicBezTo>
                <a:lnTo>
                  <a:pt x="646914" y="40823"/>
                </a:lnTo>
                <a:lnTo>
                  <a:pt x="719036" y="120522"/>
                </a:lnTo>
                <a:cubicBezTo>
                  <a:pt x="724730" y="126817"/>
                  <a:pt x="734506" y="127299"/>
                  <a:pt x="740801" y="121601"/>
                </a:cubicBezTo>
                <a:cubicBezTo>
                  <a:pt x="747095" y="115903"/>
                  <a:pt x="747580" y="106138"/>
                  <a:pt x="741862" y="99840"/>
                </a:cubicBezTo>
                <a:lnTo>
                  <a:pt x="657935" y="7100"/>
                </a:lnTo>
                <a:cubicBezTo>
                  <a:pt x="651687" y="186"/>
                  <a:pt x="640735" y="394"/>
                  <a:pt x="634740" y="7533"/>
                </a:cubicBezTo>
                <a:lnTo>
                  <a:pt x="568153" y="86796"/>
                </a:lnTo>
                <a:lnTo>
                  <a:pt x="501934" y="6090"/>
                </a:lnTo>
                <a:cubicBezTo>
                  <a:pt x="495962" y="-1211"/>
                  <a:pt x="484872" y="-1462"/>
                  <a:pt x="478601" y="5587"/>
                </a:cubicBezTo>
                <a:lnTo>
                  <a:pt x="410007" y="82546"/>
                </a:lnTo>
                <a:lnTo>
                  <a:pt x="345010" y="5658"/>
                </a:lnTo>
                <a:cubicBezTo>
                  <a:pt x="338970" y="-1501"/>
                  <a:pt x="327948" y="-1573"/>
                  <a:pt x="321746" y="5442"/>
                </a:cubicBezTo>
                <a:lnTo>
                  <a:pt x="252991" y="82977"/>
                </a:lnTo>
                <a:lnTo>
                  <a:pt x="184190" y="8686"/>
                </a:lnTo>
                <a:cubicBezTo>
                  <a:pt x="177988" y="1976"/>
                  <a:pt x="167359" y="2149"/>
                  <a:pt x="161341" y="9046"/>
                </a:cubicBezTo>
                <a:lnTo>
                  <a:pt x="95561" y="84564"/>
                </a:lnTo>
                <a:lnTo>
                  <a:pt x="26967" y="5370"/>
                </a:lnTo>
                <a:cubicBezTo>
                  <a:pt x="24200" y="2160"/>
                  <a:pt x="20373" y="318"/>
                  <a:pt x="16453" y="39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4"/>
          <p:cNvPicPr preferRelativeResize="0"/>
          <p:nvPr/>
        </p:nvPicPr>
        <p:blipFill>
          <a:blip r:embed="rId3"/>
          <a:srcRect/>
          <a:stretch/>
        </p:blipFill>
        <p:spPr>
          <a:xfrm>
            <a:off x="456588" y="1090053"/>
            <a:ext cx="5790000" cy="4342500"/>
          </a:xfrm>
          <a:prstGeom prst="roundRect">
            <a:avLst>
              <a:gd name="adj" fmla="val 8807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0" name="Google Shape;320;p24"/>
          <p:cNvSpPr/>
          <p:nvPr/>
        </p:nvSpPr>
        <p:spPr>
          <a:xfrm>
            <a:off x="6564129" y="4604518"/>
            <a:ext cx="3984900" cy="7278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4"/>
          <p:cNvSpPr txBox="1">
            <a:spLocks noGrp="1"/>
          </p:cNvSpPr>
          <p:nvPr>
            <p:ph type="title" idx="4294967295"/>
          </p:nvPr>
        </p:nvSpPr>
        <p:spPr>
          <a:xfrm>
            <a:off x="6478712" y="1126825"/>
            <a:ext cx="5569951" cy="4351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0" dirty="0"/>
              <a:t>Немного о нашем волонтёр-</a:t>
            </a:r>
            <a:r>
              <a:rPr lang="ru-RU" sz="7000" dirty="0" err="1"/>
              <a:t>ском</a:t>
            </a:r>
            <a:r>
              <a:rPr lang="ru-RU" sz="7000" dirty="0"/>
              <a:t> отряде</a:t>
            </a:r>
            <a:endParaRPr sz="7000" dirty="0"/>
          </a:p>
        </p:txBody>
      </p:sp>
      <p:sp>
        <p:nvSpPr>
          <p:cNvPr id="322" name="Google Shape;322;p24"/>
          <p:cNvSpPr txBox="1">
            <a:spLocks noGrp="1"/>
          </p:cNvSpPr>
          <p:nvPr>
            <p:ph type="body" idx="4294967295"/>
          </p:nvPr>
        </p:nvSpPr>
        <p:spPr>
          <a:xfrm>
            <a:off x="456525" y="5437053"/>
            <a:ext cx="11278800" cy="97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В волонтёрском отряде «</a:t>
            </a:r>
            <a:r>
              <a:rPr lang="ru-RU" sz="1800" b="1" dirty="0" err="1"/>
              <a:t>ДоброИмпульс</a:t>
            </a:r>
            <a:r>
              <a:rPr lang="ru-RU" sz="1800" dirty="0"/>
              <a:t>» гимназии №1 есть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4 основных направления</a:t>
            </a:r>
            <a:r>
              <a:rPr lang="ru-RU" sz="1800" dirty="0"/>
              <a:t>: экологическое, событийное, социальное и </a:t>
            </a:r>
            <a:r>
              <a:rPr lang="ru-RU" sz="1800" dirty="0" err="1"/>
              <a:t>Волонтёры.Победы</a:t>
            </a:r>
            <a:r>
              <a:rPr lang="ru-RU" sz="1800" dirty="0"/>
              <a:t>. Уже </a:t>
            </a:r>
            <a:r>
              <a:rPr lang="ru-RU" sz="1800" b="1" dirty="0"/>
              <a:t>два месяца </a:t>
            </a:r>
            <a:r>
              <a:rPr lang="ru-RU" sz="1800" dirty="0"/>
              <a:t>наши добровольцы трудятся, организовывая разные интересные акции для всей школы. За такой короткий период времени было проведено уже более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15 мероприятий разного типа</a:t>
            </a:r>
            <a:r>
              <a:rPr lang="ru-RU" sz="1800" dirty="0"/>
              <a:t>! Отряд насчитывает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более 25 волонтёров</a:t>
            </a:r>
            <a:r>
              <a:rPr lang="ru-RU" sz="1800" b="1" dirty="0"/>
              <a:t>!</a:t>
            </a:r>
            <a:endParaRPr sz="1800" b="1" dirty="0"/>
          </a:p>
        </p:txBody>
      </p:sp>
      <p:sp>
        <p:nvSpPr>
          <p:cNvPr id="323" name="Google Shape;323;p24"/>
          <p:cNvSpPr/>
          <p:nvPr/>
        </p:nvSpPr>
        <p:spPr>
          <a:xfrm rot="5400000" flipH="1">
            <a:off x="11056638" y="1641250"/>
            <a:ext cx="1670713" cy="313339"/>
          </a:xfrm>
          <a:custGeom>
            <a:avLst/>
            <a:gdLst/>
            <a:ahLst/>
            <a:cxnLst/>
            <a:rect l="l" t="t" r="r" b="b"/>
            <a:pathLst>
              <a:path w="745854" h="126219" extrusionOk="0">
                <a:moveTo>
                  <a:pt x="16453" y="39"/>
                </a:moveTo>
                <a:cubicBezTo>
                  <a:pt x="12534" y="-243"/>
                  <a:pt x="8499" y="1005"/>
                  <a:pt x="5294" y="3784"/>
                </a:cubicBezTo>
                <a:cubicBezTo>
                  <a:pt x="-1139" y="9345"/>
                  <a:pt x="-1785" y="19056"/>
                  <a:pt x="3772" y="25475"/>
                </a:cubicBezTo>
                <a:lnTo>
                  <a:pt x="83963" y="118071"/>
                </a:lnTo>
                <a:cubicBezTo>
                  <a:pt x="90096" y="125136"/>
                  <a:pt x="101025" y="125122"/>
                  <a:pt x="107158" y="118071"/>
                </a:cubicBezTo>
                <a:lnTo>
                  <a:pt x="173308" y="42121"/>
                </a:lnTo>
                <a:lnTo>
                  <a:pt x="242039" y="116341"/>
                </a:lnTo>
                <a:cubicBezTo>
                  <a:pt x="248219" y="123012"/>
                  <a:pt x="258779" y="122858"/>
                  <a:pt x="264819" y="116053"/>
                </a:cubicBezTo>
                <a:lnTo>
                  <a:pt x="332975" y="39094"/>
                </a:lnTo>
                <a:lnTo>
                  <a:pt x="397902" y="115981"/>
                </a:lnTo>
                <a:cubicBezTo>
                  <a:pt x="403943" y="123125"/>
                  <a:pt x="414872" y="123252"/>
                  <a:pt x="421097" y="116270"/>
                </a:cubicBezTo>
                <a:lnTo>
                  <a:pt x="489553" y="39454"/>
                </a:lnTo>
                <a:lnTo>
                  <a:pt x="556117" y="120593"/>
                </a:lnTo>
                <a:cubicBezTo>
                  <a:pt x="562227" y="128034"/>
                  <a:pt x="573571" y="128106"/>
                  <a:pt x="579750" y="120736"/>
                </a:cubicBezTo>
                <a:lnTo>
                  <a:pt x="646914" y="40823"/>
                </a:lnTo>
                <a:lnTo>
                  <a:pt x="719036" y="120522"/>
                </a:lnTo>
                <a:cubicBezTo>
                  <a:pt x="724730" y="126817"/>
                  <a:pt x="734506" y="127299"/>
                  <a:pt x="740801" y="121601"/>
                </a:cubicBezTo>
                <a:cubicBezTo>
                  <a:pt x="747095" y="115903"/>
                  <a:pt x="747580" y="106138"/>
                  <a:pt x="741862" y="99840"/>
                </a:cubicBezTo>
                <a:lnTo>
                  <a:pt x="657935" y="7100"/>
                </a:lnTo>
                <a:cubicBezTo>
                  <a:pt x="651687" y="186"/>
                  <a:pt x="640735" y="394"/>
                  <a:pt x="634740" y="7533"/>
                </a:cubicBezTo>
                <a:lnTo>
                  <a:pt x="568153" y="86796"/>
                </a:lnTo>
                <a:lnTo>
                  <a:pt x="501934" y="6090"/>
                </a:lnTo>
                <a:cubicBezTo>
                  <a:pt x="495962" y="-1211"/>
                  <a:pt x="484872" y="-1462"/>
                  <a:pt x="478601" y="5587"/>
                </a:cubicBezTo>
                <a:lnTo>
                  <a:pt x="410007" y="82546"/>
                </a:lnTo>
                <a:lnTo>
                  <a:pt x="345010" y="5658"/>
                </a:lnTo>
                <a:cubicBezTo>
                  <a:pt x="338970" y="-1501"/>
                  <a:pt x="327948" y="-1573"/>
                  <a:pt x="321746" y="5442"/>
                </a:cubicBezTo>
                <a:lnTo>
                  <a:pt x="252991" y="82977"/>
                </a:lnTo>
                <a:lnTo>
                  <a:pt x="184190" y="8686"/>
                </a:lnTo>
                <a:cubicBezTo>
                  <a:pt x="177988" y="1976"/>
                  <a:pt x="167359" y="2149"/>
                  <a:pt x="161341" y="9046"/>
                </a:cubicBezTo>
                <a:lnTo>
                  <a:pt x="95561" y="84564"/>
                </a:lnTo>
                <a:lnTo>
                  <a:pt x="26967" y="5370"/>
                </a:lnTo>
                <a:cubicBezTo>
                  <a:pt x="24200" y="2160"/>
                  <a:pt x="20373" y="318"/>
                  <a:pt x="16453" y="39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4"/>
          <p:cNvSpPr/>
          <p:nvPr/>
        </p:nvSpPr>
        <p:spPr>
          <a:xfrm flipH="1">
            <a:off x="10186689" y="4406636"/>
            <a:ext cx="539666" cy="630879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4"/>
          <p:cNvSpPr/>
          <p:nvPr/>
        </p:nvSpPr>
        <p:spPr>
          <a:xfrm flipH="1">
            <a:off x="10536359" y="4961186"/>
            <a:ext cx="393077" cy="443027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25"/>
          <p:cNvGrpSpPr/>
          <p:nvPr/>
        </p:nvGrpSpPr>
        <p:grpSpPr>
          <a:xfrm rot="10800000">
            <a:off x="475958" y="1472927"/>
            <a:ext cx="1103802" cy="777464"/>
            <a:chOff x="621403" y="597265"/>
            <a:chExt cx="1588204" cy="1118814"/>
          </a:xfrm>
        </p:grpSpPr>
        <p:sp>
          <p:nvSpPr>
            <p:cNvPr id="331" name="Google Shape;331;p25"/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5"/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3" name="Google Shape;333;p25"/>
          <p:cNvSpPr txBox="1">
            <a:spLocks noGrp="1"/>
          </p:cNvSpPr>
          <p:nvPr>
            <p:ph type="title"/>
          </p:nvPr>
        </p:nvSpPr>
        <p:spPr>
          <a:xfrm>
            <a:off x="548250" y="232807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dirty="0"/>
              <a:t>В добро верят лишь те немногие, кто его творит.</a:t>
            </a:r>
            <a:br>
              <a:rPr lang="ru-RU" dirty="0"/>
            </a:br>
            <a:endParaRPr lang="ru-RU" dirty="0">
              <a:effectLst/>
            </a:endParaRPr>
          </a:p>
        </p:txBody>
      </p:sp>
      <p:sp>
        <p:nvSpPr>
          <p:cNvPr id="334" name="Google Shape;334;p25"/>
          <p:cNvSpPr txBox="1">
            <a:spLocks noGrp="1"/>
          </p:cNvSpPr>
          <p:nvPr>
            <p:ph type="subTitle" idx="1"/>
          </p:nvPr>
        </p:nvSpPr>
        <p:spPr>
          <a:xfrm>
            <a:off x="241950" y="6090925"/>
            <a:ext cx="11708100" cy="599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― Irene M. Pepperberg</a:t>
            </a:r>
            <a:endParaRPr/>
          </a:p>
        </p:txBody>
      </p:sp>
      <p:sp>
        <p:nvSpPr>
          <p:cNvPr id="335" name="Google Shape;335;p25"/>
          <p:cNvSpPr/>
          <p:nvPr/>
        </p:nvSpPr>
        <p:spPr>
          <a:xfrm rot="10800000" flipH="1">
            <a:off x="430513" y="5633225"/>
            <a:ext cx="1670713" cy="313339"/>
          </a:xfrm>
          <a:custGeom>
            <a:avLst/>
            <a:gdLst/>
            <a:ahLst/>
            <a:cxnLst/>
            <a:rect l="l" t="t" r="r" b="b"/>
            <a:pathLst>
              <a:path w="745854" h="126219" extrusionOk="0">
                <a:moveTo>
                  <a:pt x="16453" y="39"/>
                </a:moveTo>
                <a:cubicBezTo>
                  <a:pt x="12534" y="-243"/>
                  <a:pt x="8499" y="1005"/>
                  <a:pt x="5294" y="3784"/>
                </a:cubicBezTo>
                <a:cubicBezTo>
                  <a:pt x="-1139" y="9345"/>
                  <a:pt x="-1785" y="19056"/>
                  <a:pt x="3772" y="25475"/>
                </a:cubicBezTo>
                <a:lnTo>
                  <a:pt x="83963" y="118071"/>
                </a:lnTo>
                <a:cubicBezTo>
                  <a:pt x="90096" y="125136"/>
                  <a:pt x="101025" y="125122"/>
                  <a:pt x="107158" y="118071"/>
                </a:cubicBezTo>
                <a:lnTo>
                  <a:pt x="173308" y="42121"/>
                </a:lnTo>
                <a:lnTo>
                  <a:pt x="242039" y="116341"/>
                </a:lnTo>
                <a:cubicBezTo>
                  <a:pt x="248219" y="123012"/>
                  <a:pt x="258779" y="122858"/>
                  <a:pt x="264819" y="116053"/>
                </a:cubicBezTo>
                <a:lnTo>
                  <a:pt x="332975" y="39094"/>
                </a:lnTo>
                <a:lnTo>
                  <a:pt x="397902" y="115981"/>
                </a:lnTo>
                <a:cubicBezTo>
                  <a:pt x="403943" y="123125"/>
                  <a:pt x="414872" y="123252"/>
                  <a:pt x="421097" y="116270"/>
                </a:cubicBezTo>
                <a:lnTo>
                  <a:pt x="489553" y="39454"/>
                </a:lnTo>
                <a:lnTo>
                  <a:pt x="556117" y="120593"/>
                </a:lnTo>
                <a:cubicBezTo>
                  <a:pt x="562227" y="128034"/>
                  <a:pt x="573571" y="128106"/>
                  <a:pt x="579750" y="120736"/>
                </a:cubicBezTo>
                <a:lnTo>
                  <a:pt x="646914" y="40823"/>
                </a:lnTo>
                <a:lnTo>
                  <a:pt x="719036" y="120522"/>
                </a:lnTo>
                <a:cubicBezTo>
                  <a:pt x="724730" y="126817"/>
                  <a:pt x="734506" y="127299"/>
                  <a:pt x="740801" y="121601"/>
                </a:cubicBezTo>
                <a:cubicBezTo>
                  <a:pt x="747095" y="115903"/>
                  <a:pt x="747580" y="106138"/>
                  <a:pt x="741862" y="99840"/>
                </a:cubicBezTo>
                <a:lnTo>
                  <a:pt x="657935" y="7100"/>
                </a:lnTo>
                <a:cubicBezTo>
                  <a:pt x="651687" y="186"/>
                  <a:pt x="640735" y="394"/>
                  <a:pt x="634740" y="7533"/>
                </a:cubicBezTo>
                <a:lnTo>
                  <a:pt x="568153" y="86796"/>
                </a:lnTo>
                <a:lnTo>
                  <a:pt x="501934" y="6090"/>
                </a:lnTo>
                <a:cubicBezTo>
                  <a:pt x="495962" y="-1211"/>
                  <a:pt x="484872" y="-1462"/>
                  <a:pt x="478601" y="5587"/>
                </a:cubicBezTo>
                <a:lnTo>
                  <a:pt x="410007" y="82546"/>
                </a:lnTo>
                <a:lnTo>
                  <a:pt x="345010" y="5658"/>
                </a:lnTo>
                <a:cubicBezTo>
                  <a:pt x="338970" y="-1501"/>
                  <a:pt x="327948" y="-1573"/>
                  <a:pt x="321746" y="5442"/>
                </a:cubicBezTo>
                <a:lnTo>
                  <a:pt x="252991" y="82977"/>
                </a:lnTo>
                <a:lnTo>
                  <a:pt x="184190" y="8686"/>
                </a:lnTo>
                <a:cubicBezTo>
                  <a:pt x="177988" y="1976"/>
                  <a:pt x="167359" y="2149"/>
                  <a:pt x="161341" y="9046"/>
                </a:cubicBezTo>
                <a:lnTo>
                  <a:pt x="95561" y="84564"/>
                </a:lnTo>
                <a:lnTo>
                  <a:pt x="26967" y="5370"/>
                </a:lnTo>
                <a:cubicBezTo>
                  <a:pt x="24200" y="2160"/>
                  <a:pt x="20373" y="318"/>
                  <a:pt x="16453" y="39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5"/>
          <p:cNvSpPr/>
          <p:nvPr/>
        </p:nvSpPr>
        <p:spPr>
          <a:xfrm flipH="1">
            <a:off x="430525" y="4584625"/>
            <a:ext cx="539666" cy="630879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5"/>
          <p:cNvSpPr/>
          <p:nvPr/>
        </p:nvSpPr>
        <p:spPr>
          <a:xfrm>
            <a:off x="11058400" y="1796638"/>
            <a:ext cx="393000" cy="3399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338" name="Google Shape;338;p25"/>
          <p:cNvSpPr/>
          <p:nvPr/>
        </p:nvSpPr>
        <p:spPr>
          <a:xfrm>
            <a:off x="11367050" y="2136538"/>
            <a:ext cx="393000" cy="3399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339" name="Google Shape;339;p25"/>
          <p:cNvSpPr/>
          <p:nvPr/>
        </p:nvSpPr>
        <p:spPr>
          <a:xfrm flipH="1">
            <a:off x="828139" y="5045850"/>
            <a:ext cx="393077" cy="443027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5"/>
          <p:cNvSpPr/>
          <p:nvPr/>
        </p:nvSpPr>
        <p:spPr>
          <a:xfrm rot="10800000" flipH="1">
            <a:off x="10089338" y="1412675"/>
            <a:ext cx="1670713" cy="313339"/>
          </a:xfrm>
          <a:custGeom>
            <a:avLst/>
            <a:gdLst/>
            <a:ahLst/>
            <a:cxnLst/>
            <a:rect l="l" t="t" r="r" b="b"/>
            <a:pathLst>
              <a:path w="745854" h="126219" extrusionOk="0">
                <a:moveTo>
                  <a:pt x="16453" y="39"/>
                </a:moveTo>
                <a:cubicBezTo>
                  <a:pt x="12534" y="-243"/>
                  <a:pt x="8499" y="1005"/>
                  <a:pt x="5294" y="3784"/>
                </a:cubicBezTo>
                <a:cubicBezTo>
                  <a:pt x="-1139" y="9345"/>
                  <a:pt x="-1785" y="19056"/>
                  <a:pt x="3772" y="25475"/>
                </a:cubicBezTo>
                <a:lnTo>
                  <a:pt x="83963" y="118071"/>
                </a:lnTo>
                <a:cubicBezTo>
                  <a:pt x="90096" y="125136"/>
                  <a:pt x="101025" y="125122"/>
                  <a:pt x="107158" y="118071"/>
                </a:cubicBezTo>
                <a:lnTo>
                  <a:pt x="173308" y="42121"/>
                </a:lnTo>
                <a:lnTo>
                  <a:pt x="242039" y="116341"/>
                </a:lnTo>
                <a:cubicBezTo>
                  <a:pt x="248219" y="123012"/>
                  <a:pt x="258779" y="122858"/>
                  <a:pt x="264819" y="116053"/>
                </a:cubicBezTo>
                <a:lnTo>
                  <a:pt x="332975" y="39094"/>
                </a:lnTo>
                <a:lnTo>
                  <a:pt x="397902" y="115981"/>
                </a:lnTo>
                <a:cubicBezTo>
                  <a:pt x="403943" y="123125"/>
                  <a:pt x="414872" y="123252"/>
                  <a:pt x="421097" y="116270"/>
                </a:cubicBezTo>
                <a:lnTo>
                  <a:pt x="489553" y="39454"/>
                </a:lnTo>
                <a:lnTo>
                  <a:pt x="556117" y="120593"/>
                </a:lnTo>
                <a:cubicBezTo>
                  <a:pt x="562227" y="128034"/>
                  <a:pt x="573571" y="128106"/>
                  <a:pt x="579750" y="120736"/>
                </a:cubicBezTo>
                <a:lnTo>
                  <a:pt x="646914" y="40823"/>
                </a:lnTo>
                <a:lnTo>
                  <a:pt x="719036" y="120522"/>
                </a:lnTo>
                <a:cubicBezTo>
                  <a:pt x="724730" y="126817"/>
                  <a:pt x="734506" y="127299"/>
                  <a:pt x="740801" y="121601"/>
                </a:cubicBezTo>
                <a:cubicBezTo>
                  <a:pt x="747095" y="115903"/>
                  <a:pt x="747580" y="106138"/>
                  <a:pt x="741862" y="99840"/>
                </a:cubicBezTo>
                <a:lnTo>
                  <a:pt x="657935" y="7100"/>
                </a:lnTo>
                <a:cubicBezTo>
                  <a:pt x="651687" y="186"/>
                  <a:pt x="640735" y="394"/>
                  <a:pt x="634740" y="7533"/>
                </a:cubicBezTo>
                <a:lnTo>
                  <a:pt x="568153" y="86796"/>
                </a:lnTo>
                <a:lnTo>
                  <a:pt x="501934" y="6090"/>
                </a:lnTo>
                <a:cubicBezTo>
                  <a:pt x="495962" y="-1211"/>
                  <a:pt x="484872" y="-1462"/>
                  <a:pt x="478601" y="5587"/>
                </a:cubicBezTo>
                <a:lnTo>
                  <a:pt x="410007" y="82546"/>
                </a:lnTo>
                <a:lnTo>
                  <a:pt x="345010" y="5658"/>
                </a:lnTo>
                <a:cubicBezTo>
                  <a:pt x="338970" y="-1501"/>
                  <a:pt x="327948" y="-1573"/>
                  <a:pt x="321746" y="5442"/>
                </a:cubicBezTo>
                <a:lnTo>
                  <a:pt x="252991" y="82977"/>
                </a:lnTo>
                <a:lnTo>
                  <a:pt x="184190" y="8686"/>
                </a:lnTo>
                <a:cubicBezTo>
                  <a:pt x="177988" y="1976"/>
                  <a:pt x="167359" y="2149"/>
                  <a:pt x="161341" y="9046"/>
                </a:cubicBezTo>
                <a:lnTo>
                  <a:pt x="95561" y="84564"/>
                </a:lnTo>
                <a:lnTo>
                  <a:pt x="26967" y="5370"/>
                </a:lnTo>
                <a:cubicBezTo>
                  <a:pt x="24200" y="2160"/>
                  <a:pt x="20373" y="318"/>
                  <a:pt x="16453" y="39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" name="Google Shape;567;p35"/>
          <p:cNvGrpSpPr/>
          <p:nvPr/>
        </p:nvGrpSpPr>
        <p:grpSpPr>
          <a:xfrm>
            <a:off x="2672100" y="975750"/>
            <a:ext cx="6847800" cy="4906500"/>
            <a:chOff x="2672100" y="975750"/>
            <a:chExt cx="6847800" cy="4906500"/>
          </a:xfrm>
        </p:grpSpPr>
        <p:sp>
          <p:nvSpPr>
            <p:cNvPr id="568" name="Google Shape;568;p35"/>
            <p:cNvSpPr/>
            <p:nvPr/>
          </p:nvSpPr>
          <p:spPr>
            <a:xfrm>
              <a:off x="2672100" y="1511550"/>
              <a:ext cx="6847800" cy="4370700"/>
            </a:xfrm>
            <a:prstGeom prst="roundRect">
              <a:avLst>
                <a:gd name="adj" fmla="val 5654"/>
              </a:avLst>
            </a:prstGeom>
            <a:solidFill>
              <a:schemeClr val="lt2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5"/>
            <p:cNvSpPr/>
            <p:nvPr/>
          </p:nvSpPr>
          <p:spPr>
            <a:xfrm>
              <a:off x="2672100" y="975750"/>
              <a:ext cx="6847800" cy="3546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5"/>
            <p:cNvSpPr/>
            <p:nvPr/>
          </p:nvSpPr>
          <p:spPr>
            <a:xfrm>
              <a:off x="2823738" y="1047600"/>
              <a:ext cx="210900" cy="2109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5"/>
            <p:cNvSpPr/>
            <p:nvPr/>
          </p:nvSpPr>
          <p:spPr>
            <a:xfrm>
              <a:off x="3119913" y="1047600"/>
              <a:ext cx="210900" cy="2109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5"/>
            <p:cNvSpPr/>
            <p:nvPr/>
          </p:nvSpPr>
          <p:spPr>
            <a:xfrm>
              <a:off x="3416088" y="1047600"/>
              <a:ext cx="210900" cy="2109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3" name="Google Shape;573;p35"/>
          <p:cNvSpPr txBox="1">
            <a:spLocks noGrp="1"/>
          </p:cNvSpPr>
          <p:nvPr>
            <p:ph type="title"/>
          </p:nvPr>
        </p:nvSpPr>
        <p:spPr>
          <a:xfrm>
            <a:off x="3225363" y="3039438"/>
            <a:ext cx="5581500" cy="89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/>
              <a:t>Спасибо за внимание!</a:t>
            </a:r>
            <a:endParaRPr sz="6000" dirty="0"/>
          </a:p>
        </p:txBody>
      </p:sp>
      <p:sp>
        <p:nvSpPr>
          <p:cNvPr id="581" name="Google Shape;581;p35"/>
          <p:cNvSpPr/>
          <p:nvPr/>
        </p:nvSpPr>
        <p:spPr>
          <a:xfrm rot="10800000" flipH="1">
            <a:off x="2828038" y="5464025"/>
            <a:ext cx="1670713" cy="313339"/>
          </a:xfrm>
          <a:custGeom>
            <a:avLst/>
            <a:gdLst/>
            <a:ahLst/>
            <a:cxnLst/>
            <a:rect l="l" t="t" r="r" b="b"/>
            <a:pathLst>
              <a:path w="745854" h="126219" extrusionOk="0">
                <a:moveTo>
                  <a:pt x="16453" y="39"/>
                </a:moveTo>
                <a:cubicBezTo>
                  <a:pt x="12534" y="-243"/>
                  <a:pt x="8499" y="1005"/>
                  <a:pt x="5294" y="3784"/>
                </a:cubicBezTo>
                <a:cubicBezTo>
                  <a:pt x="-1139" y="9345"/>
                  <a:pt x="-1785" y="19056"/>
                  <a:pt x="3772" y="25475"/>
                </a:cubicBezTo>
                <a:lnTo>
                  <a:pt x="83963" y="118071"/>
                </a:lnTo>
                <a:cubicBezTo>
                  <a:pt x="90096" y="125136"/>
                  <a:pt x="101025" y="125122"/>
                  <a:pt x="107158" y="118071"/>
                </a:cubicBezTo>
                <a:lnTo>
                  <a:pt x="173308" y="42121"/>
                </a:lnTo>
                <a:lnTo>
                  <a:pt x="242039" y="116341"/>
                </a:lnTo>
                <a:cubicBezTo>
                  <a:pt x="248219" y="123012"/>
                  <a:pt x="258779" y="122858"/>
                  <a:pt x="264819" y="116053"/>
                </a:cubicBezTo>
                <a:lnTo>
                  <a:pt x="332975" y="39094"/>
                </a:lnTo>
                <a:lnTo>
                  <a:pt x="397902" y="115981"/>
                </a:lnTo>
                <a:cubicBezTo>
                  <a:pt x="403943" y="123125"/>
                  <a:pt x="414872" y="123252"/>
                  <a:pt x="421097" y="116270"/>
                </a:cubicBezTo>
                <a:lnTo>
                  <a:pt x="489553" y="39454"/>
                </a:lnTo>
                <a:lnTo>
                  <a:pt x="556117" y="120593"/>
                </a:lnTo>
                <a:cubicBezTo>
                  <a:pt x="562227" y="128034"/>
                  <a:pt x="573571" y="128106"/>
                  <a:pt x="579750" y="120736"/>
                </a:cubicBezTo>
                <a:lnTo>
                  <a:pt x="646914" y="40823"/>
                </a:lnTo>
                <a:lnTo>
                  <a:pt x="719036" y="120522"/>
                </a:lnTo>
                <a:cubicBezTo>
                  <a:pt x="724730" y="126817"/>
                  <a:pt x="734506" y="127299"/>
                  <a:pt x="740801" y="121601"/>
                </a:cubicBezTo>
                <a:cubicBezTo>
                  <a:pt x="747095" y="115903"/>
                  <a:pt x="747580" y="106138"/>
                  <a:pt x="741862" y="99840"/>
                </a:cubicBezTo>
                <a:lnTo>
                  <a:pt x="657935" y="7100"/>
                </a:lnTo>
                <a:cubicBezTo>
                  <a:pt x="651687" y="186"/>
                  <a:pt x="640735" y="394"/>
                  <a:pt x="634740" y="7533"/>
                </a:cubicBezTo>
                <a:lnTo>
                  <a:pt x="568153" y="86796"/>
                </a:lnTo>
                <a:lnTo>
                  <a:pt x="501934" y="6090"/>
                </a:lnTo>
                <a:cubicBezTo>
                  <a:pt x="495962" y="-1211"/>
                  <a:pt x="484872" y="-1462"/>
                  <a:pt x="478601" y="5587"/>
                </a:cubicBezTo>
                <a:lnTo>
                  <a:pt x="410007" y="82546"/>
                </a:lnTo>
                <a:lnTo>
                  <a:pt x="345010" y="5658"/>
                </a:lnTo>
                <a:cubicBezTo>
                  <a:pt x="338970" y="-1501"/>
                  <a:pt x="327948" y="-1573"/>
                  <a:pt x="321746" y="5442"/>
                </a:cubicBezTo>
                <a:lnTo>
                  <a:pt x="252991" y="82977"/>
                </a:lnTo>
                <a:lnTo>
                  <a:pt x="184190" y="8686"/>
                </a:lnTo>
                <a:cubicBezTo>
                  <a:pt x="177988" y="1976"/>
                  <a:pt x="167359" y="2149"/>
                  <a:pt x="161341" y="9046"/>
                </a:cubicBezTo>
                <a:lnTo>
                  <a:pt x="95561" y="84564"/>
                </a:lnTo>
                <a:lnTo>
                  <a:pt x="26967" y="5370"/>
                </a:lnTo>
                <a:cubicBezTo>
                  <a:pt x="24200" y="2160"/>
                  <a:pt x="20373" y="318"/>
                  <a:pt x="16453" y="39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5"/>
          <p:cNvSpPr/>
          <p:nvPr/>
        </p:nvSpPr>
        <p:spPr>
          <a:xfrm flipH="1">
            <a:off x="8552325" y="4686850"/>
            <a:ext cx="539666" cy="630879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35"/>
          <p:cNvSpPr/>
          <p:nvPr/>
        </p:nvSpPr>
        <p:spPr>
          <a:xfrm flipH="1">
            <a:off x="8949939" y="5148075"/>
            <a:ext cx="393077" cy="443027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"/>
          <p:cNvSpPr txBox="1">
            <a:spLocks noGrp="1"/>
          </p:cNvSpPr>
          <p:nvPr>
            <p:ph type="title"/>
          </p:nvPr>
        </p:nvSpPr>
        <p:spPr>
          <a:xfrm>
            <a:off x="5871025" y="182935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dirty="0"/>
              <a:t>Мы – волонтёры!</a:t>
            </a:r>
            <a:endParaRPr sz="5400" dirty="0"/>
          </a:p>
        </p:txBody>
      </p:sp>
      <p:sp>
        <p:nvSpPr>
          <p:cNvPr id="253" name="Google Shape;253;p19"/>
          <p:cNvSpPr txBox="1">
            <a:spLocks noGrp="1"/>
          </p:cNvSpPr>
          <p:nvPr>
            <p:ph type="body" idx="1"/>
          </p:nvPr>
        </p:nvSpPr>
        <p:spPr>
          <a:xfrm>
            <a:off x="5871000" y="361465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Команда добровольцев гимназии состоит из ребят разного возраста и характера, но всех объединяет одна общая цель! </a:t>
            </a:r>
            <a:endParaRPr dirty="0"/>
          </a:p>
        </p:txBody>
      </p:sp>
      <p:pic>
        <p:nvPicPr>
          <p:cNvPr id="254" name="Google Shape;254;p1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/>
          <a:srcRect l="24605" r="8905"/>
          <a:stretch/>
        </p:blipFill>
        <p:spPr>
          <a:xfrm>
            <a:off x="1251750" y="1657399"/>
            <a:ext cx="4039342" cy="3914502"/>
          </a:xfrm>
          <a:prstGeom prst="roundRect">
            <a:avLst>
              <a:gd name="adj" fmla="val 16667"/>
            </a:avLst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"/>
          <p:cNvSpPr/>
          <p:nvPr/>
        </p:nvSpPr>
        <p:spPr>
          <a:xfrm>
            <a:off x="4615500" y="3997388"/>
            <a:ext cx="2890200" cy="4953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60" name="Google Shape;260;p20"/>
          <p:cNvSpPr/>
          <p:nvPr/>
        </p:nvSpPr>
        <p:spPr>
          <a:xfrm>
            <a:off x="7968150" y="2230113"/>
            <a:ext cx="2890200" cy="4953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61" name="Google Shape;261;p20"/>
          <p:cNvSpPr/>
          <p:nvPr/>
        </p:nvSpPr>
        <p:spPr>
          <a:xfrm>
            <a:off x="8033550" y="3997413"/>
            <a:ext cx="2890200" cy="4953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62" name="Google Shape;262;p20"/>
          <p:cNvSpPr/>
          <p:nvPr/>
        </p:nvSpPr>
        <p:spPr>
          <a:xfrm>
            <a:off x="4615500" y="2230125"/>
            <a:ext cx="2890200" cy="4953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63" name="Google Shape;263;p20"/>
          <p:cNvSpPr txBox="1">
            <a:spLocks noGrp="1"/>
          </p:cNvSpPr>
          <p:nvPr>
            <p:ph type="title"/>
          </p:nvPr>
        </p:nvSpPr>
        <p:spPr>
          <a:xfrm>
            <a:off x="857250" y="1562100"/>
            <a:ext cx="3295800" cy="4273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Наши основные направления:</a:t>
            </a:r>
            <a:endParaRPr sz="2800" dirty="0"/>
          </a:p>
        </p:txBody>
      </p:sp>
      <p:sp>
        <p:nvSpPr>
          <p:cNvPr id="264" name="Google Shape;264;p20"/>
          <p:cNvSpPr txBox="1">
            <a:spLocks noGrp="1"/>
          </p:cNvSpPr>
          <p:nvPr>
            <p:ph type="body" idx="1"/>
          </p:nvPr>
        </p:nvSpPr>
        <p:spPr>
          <a:xfrm>
            <a:off x="4663512" y="2742432"/>
            <a:ext cx="2890200" cy="104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Уборка территории и популяризация экологии</a:t>
            </a:r>
            <a:endParaRPr dirty="0"/>
          </a:p>
        </p:txBody>
      </p:sp>
      <p:sp>
        <p:nvSpPr>
          <p:cNvPr id="265" name="Google Shape;265;p20"/>
          <p:cNvSpPr txBox="1">
            <a:spLocks noGrp="1"/>
          </p:cNvSpPr>
          <p:nvPr>
            <p:ph type="body" idx="2"/>
          </p:nvPr>
        </p:nvSpPr>
        <p:spPr>
          <a:xfrm>
            <a:off x="8120553" y="2825699"/>
            <a:ext cx="2890200" cy="104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Забота о животных из приюта, сбор помощи</a:t>
            </a:r>
            <a:endParaRPr dirty="0"/>
          </a:p>
        </p:txBody>
      </p:sp>
      <p:sp>
        <p:nvSpPr>
          <p:cNvPr id="266" name="Google Shape;266;p20"/>
          <p:cNvSpPr txBox="1">
            <a:spLocks noGrp="1"/>
          </p:cNvSpPr>
          <p:nvPr>
            <p:ph type="body" idx="3"/>
          </p:nvPr>
        </p:nvSpPr>
        <p:spPr>
          <a:xfrm>
            <a:off x="8120529" y="4615640"/>
            <a:ext cx="2890200" cy="104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Регулярное посещение ветеранов и помощь им в хозяйстве</a:t>
            </a:r>
            <a:endParaRPr dirty="0"/>
          </a:p>
        </p:txBody>
      </p:sp>
      <p:sp>
        <p:nvSpPr>
          <p:cNvPr id="267" name="Google Shape;267;p20"/>
          <p:cNvSpPr txBox="1">
            <a:spLocks noGrp="1"/>
          </p:cNvSpPr>
          <p:nvPr>
            <p:ph type="title" idx="5"/>
          </p:nvPr>
        </p:nvSpPr>
        <p:spPr>
          <a:xfrm>
            <a:off x="4841400" y="2230125"/>
            <a:ext cx="2438400" cy="495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Экология</a:t>
            </a:r>
            <a:endParaRPr dirty="0"/>
          </a:p>
        </p:txBody>
      </p:sp>
      <p:sp>
        <p:nvSpPr>
          <p:cNvPr id="268" name="Google Shape;268;p20"/>
          <p:cNvSpPr txBox="1">
            <a:spLocks noGrp="1"/>
          </p:cNvSpPr>
          <p:nvPr>
            <p:ph type="title" idx="6"/>
          </p:nvPr>
        </p:nvSpPr>
        <p:spPr>
          <a:xfrm>
            <a:off x="8194050" y="2230125"/>
            <a:ext cx="2438400" cy="495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Животные</a:t>
            </a:r>
            <a:endParaRPr dirty="0"/>
          </a:p>
        </p:txBody>
      </p:sp>
      <p:sp>
        <p:nvSpPr>
          <p:cNvPr id="269" name="Google Shape;269;p20"/>
          <p:cNvSpPr txBox="1">
            <a:spLocks noGrp="1"/>
          </p:cNvSpPr>
          <p:nvPr>
            <p:ph type="title" idx="7"/>
          </p:nvPr>
        </p:nvSpPr>
        <p:spPr>
          <a:xfrm>
            <a:off x="8194050" y="3997425"/>
            <a:ext cx="2438400" cy="495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Ветераны</a:t>
            </a:r>
            <a:r>
              <a:rPr lang="en" dirty="0"/>
              <a:t> </a:t>
            </a:r>
            <a:endParaRPr dirty="0"/>
          </a:p>
        </p:txBody>
      </p:sp>
      <p:sp>
        <p:nvSpPr>
          <p:cNvPr id="270" name="Google Shape;270;p20"/>
          <p:cNvSpPr txBox="1">
            <a:spLocks noGrp="1"/>
          </p:cNvSpPr>
          <p:nvPr>
            <p:ph type="body" idx="9"/>
          </p:nvPr>
        </p:nvSpPr>
        <p:spPr>
          <a:xfrm>
            <a:off x="4648200" y="4509695"/>
            <a:ext cx="2890200" cy="104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Посещение реабилитационных центров и центров социального обслуживания населения</a:t>
            </a:r>
            <a:endParaRPr sz="1600" dirty="0"/>
          </a:p>
        </p:txBody>
      </p:sp>
      <p:sp>
        <p:nvSpPr>
          <p:cNvPr id="271" name="Google Shape;271;p20"/>
          <p:cNvSpPr txBox="1">
            <a:spLocks noGrp="1"/>
          </p:cNvSpPr>
          <p:nvPr>
            <p:ph type="title" idx="14"/>
          </p:nvPr>
        </p:nvSpPr>
        <p:spPr>
          <a:xfrm>
            <a:off x="4841400" y="3997388"/>
            <a:ext cx="2438400" cy="495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Люди с ОВЗ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"/>
          <p:cNvSpPr txBox="1">
            <a:spLocks noGrp="1"/>
          </p:cNvSpPr>
          <p:nvPr>
            <p:ph type="title"/>
          </p:nvPr>
        </p:nvSpPr>
        <p:spPr>
          <a:xfrm>
            <a:off x="1301475" y="1663375"/>
            <a:ext cx="86235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Наши цели:</a:t>
            </a:r>
            <a:endParaRPr dirty="0"/>
          </a:p>
        </p:txBody>
      </p:sp>
      <p:sp>
        <p:nvSpPr>
          <p:cNvPr id="277" name="Google Shape;277;p21"/>
          <p:cNvSpPr/>
          <p:nvPr/>
        </p:nvSpPr>
        <p:spPr>
          <a:xfrm>
            <a:off x="2231525" y="2921675"/>
            <a:ext cx="8226900" cy="502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1"/>
          <p:cNvSpPr/>
          <p:nvPr/>
        </p:nvSpPr>
        <p:spPr>
          <a:xfrm>
            <a:off x="2231525" y="5109975"/>
            <a:ext cx="8226900" cy="502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1"/>
          <p:cNvSpPr/>
          <p:nvPr/>
        </p:nvSpPr>
        <p:spPr>
          <a:xfrm>
            <a:off x="2231525" y="4380542"/>
            <a:ext cx="8226900" cy="502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1"/>
          <p:cNvSpPr/>
          <p:nvPr/>
        </p:nvSpPr>
        <p:spPr>
          <a:xfrm>
            <a:off x="2231525" y="3651108"/>
            <a:ext cx="8226900" cy="502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1"/>
          <p:cNvSpPr/>
          <p:nvPr/>
        </p:nvSpPr>
        <p:spPr>
          <a:xfrm>
            <a:off x="1397163" y="3588208"/>
            <a:ext cx="580200" cy="5802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1"/>
          <p:cNvSpPr/>
          <p:nvPr/>
        </p:nvSpPr>
        <p:spPr>
          <a:xfrm>
            <a:off x="1397163" y="2858075"/>
            <a:ext cx="580200" cy="5802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1"/>
          <p:cNvSpPr/>
          <p:nvPr/>
        </p:nvSpPr>
        <p:spPr>
          <a:xfrm>
            <a:off x="1397163" y="4318342"/>
            <a:ext cx="580200" cy="5802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1"/>
          <p:cNvSpPr/>
          <p:nvPr/>
        </p:nvSpPr>
        <p:spPr>
          <a:xfrm>
            <a:off x="1397163" y="5048475"/>
            <a:ext cx="580200" cy="5802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1"/>
          <p:cNvSpPr txBox="1">
            <a:spLocks noGrp="1"/>
          </p:cNvSpPr>
          <p:nvPr>
            <p:ph type="body" idx="1"/>
          </p:nvPr>
        </p:nvSpPr>
        <p:spPr>
          <a:xfrm>
            <a:off x="2321611" y="2884301"/>
            <a:ext cx="7368600" cy="45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Безвозмездная помощь нуждающимся в ней людям и обществу</a:t>
            </a:r>
            <a:endParaRPr dirty="0"/>
          </a:p>
        </p:txBody>
      </p:sp>
      <p:sp>
        <p:nvSpPr>
          <p:cNvPr id="286" name="Google Shape;286;p21"/>
          <p:cNvSpPr txBox="1">
            <a:spLocks noGrp="1"/>
          </p:cNvSpPr>
          <p:nvPr>
            <p:ph type="body" idx="4294967295"/>
          </p:nvPr>
        </p:nvSpPr>
        <p:spPr>
          <a:xfrm>
            <a:off x="2316359" y="3649716"/>
            <a:ext cx="8396228" cy="668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ru-RU" sz="1400" dirty="0"/>
              <a:t>Раскрытие потенциала пожилых граждан, как активного субъекта общественных отношений</a:t>
            </a:r>
            <a:endParaRPr sz="1400" dirty="0"/>
          </a:p>
        </p:txBody>
      </p:sp>
      <p:sp>
        <p:nvSpPr>
          <p:cNvPr id="287" name="Google Shape;287;p21"/>
          <p:cNvSpPr txBox="1">
            <a:spLocks noGrp="1"/>
          </p:cNvSpPr>
          <p:nvPr>
            <p:ph type="body" idx="4294967295"/>
          </p:nvPr>
        </p:nvSpPr>
        <p:spPr>
          <a:xfrm>
            <a:off x="2323364" y="5062667"/>
            <a:ext cx="8833993" cy="45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ru-RU" sz="1800" dirty="0"/>
              <a:t>Создание условий для оказания помощи отдельным категориям граждан</a:t>
            </a:r>
            <a:endParaRPr sz="1800" dirty="0"/>
          </a:p>
        </p:txBody>
      </p:sp>
      <p:sp>
        <p:nvSpPr>
          <p:cNvPr id="288" name="Google Shape;288;p21"/>
          <p:cNvSpPr txBox="1">
            <a:spLocks noGrp="1"/>
          </p:cNvSpPr>
          <p:nvPr>
            <p:ph type="title" idx="4294967295"/>
          </p:nvPr>
        </p:nvSpPr>
        <p:spPr>
          <a:xfrm>
            <a:off x="1301475" y="2917475"/>
            <a:ext cx="741900" cy="457200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01</a:t>
            </a:r>
            <a:endParaRPr sz="1900"/>
          </a:p>
        </p:txBody>
      </p:sp>
      <p:sp>
        <p:nvSpPr>
          <p:cNvPr id="289" name="Google Shape;289;p21"/>
          <p:cNvSpPr txBox="1">
            <a:spLocks noGrp="1"/>
          </p:cNvSpPr>
          <p:nvPr>
            <p:ph type="title" idx="4294967295"/>
          </p:nvPr>
        </p:nvSpPr>
        <p:spPr>
          <a:xfrm>
            <a:off x="1301475" y="3649717"/>
            <a:ext cx="741900" cy="457200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02</a:t>
            </a:r>
            <a:endParaRPr sz="1900"/>
          </a:p>
        </p:txBody>
      </p:sp>
      <p:sp>
        <p:nvSpPr>
          <p:cNvPr id="290" name="Google Shape;290;p21"/>
          <p:cNvSpPr txBox="1">
            <a:spLocks noGrp="1"/>
          </p:cNvSpPr>
          <p:nvPr>
            <p:ph type="title" idx="4294967295"/>
          </p:nvPr>
        </p:nvSpPr>
        <p:spPr>
          <a:xfrm>
            <a:off x="1301475" y="5110000"/>
            <a:ext cx="741900" cy="457200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04</a:t>
            </a:r>
            <a:endParaRPr sz="1900"/>
          </a:p>
        </p:txBody>
      </p:sp>
      <p:sp>
        <p:nvSpPr>
          <p:cNvPr id="291" name="Google Shape;291;p21"/>
          <p:cNvSpPr txBox="1">
            <a:spLocks noGrp="1"/>
          </p:cNvSpPr>
          <p:nvPr>
            <p:ph type="body" idx="4294967295"/>
          </p:nvPr>
        </p:nvSpPr>
        <p:spPr>
          <a:xfrm>
            <a:off x="2297537" y="4325739"/>
            <a:ext cx="7368600" cy="4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ru-RU" dirty="0"/>
              <a:t>Участие в подготовке и проведении массовых мероприятий </a:t>
            </a:r>
            <a:endParaRPr dirty="0"/>
          </a:p>
        </p:txBody>
      </p:sp>
      <p:sp>
        <p:nvSpPr>
          <p:cNvPr id="292" name="Google Shape;292;p21"/>
          <p:cNvSpPr txBox="1">
            <a:spLocks noGrp="1"/>
          </p:cNvSpPr>
          <p:nvPr>
            <p:ph type="title" idx="4294967295"/>
          </p:nvPr>
        </p:nvSpPr>
        <p:spPr>
          <a:xfrm>
            <a:off x="1301475" y="4381958"/>
            <a:ext cx="741900" cy="453000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03</a:t>
            </a:r>
            <a:endParaRPr sz="1900"/>
          </a:p>
        </p:txBody>
      </p:sp>
      <p:sp>
        <p:nvSpPr>
          <p:cNvPr id="293" name="Google Shape;293;p21"/>
          <p:cNvSpPr/>
          <p:nvPr/>
        </p:nvSpPr>
        <p:spPr>
          <a:xfrm flipH="1">
            <a:off x="9706475" y="1288125"/>
            <a:ext cx="1670713" cy="313339"/>
          </a:xfrm>
          <a:custGeom>
            <a:avLst/>
            <a:gdLst/>
            <a:ahLst/>
            <a:cxnLst/>
            <a:rect l="l" t="t" r="r" b="b"/>
            <a:pathLst>
              <a:path w="745854" h="126219" extrusionOk="0">
                <a:moveTo>
                  <a:pt x="16453" y="39"/>
                </a:moveTo>
                <a:cubicBezTo>
                  <a:pt x="12534" y="-243"/>
                  <a:pt x="8499" y="1005"/>
                  <a:pt x="5294" y="3784"/>
                </a:cubicBezTo>
                <a:cubicBezTo>
                  <a:pt x="-1139" y="9345"/>
                  <a:pt x="-1785" y="19056"/>
                  <a:pt x="3772" y="25475"/>
                </a:cubicBezTo>
                <a:lnTo>
                  <a:pt x="83963" y="118071"/>
                </a:lnTo>
                <a:cubicBezTo>
                  <a:pt x="90096" y="125136"/>
                  <a:pt x="101025" y="125122"/>
                  <a:pt x="107158" y="118071"/>
                </a:cubicBezTo>
                <a:lnTo>
                  <a:pt x="173308" y="42121"/>
                </a:lnTo>
                <a:lnTo>
                  <a:pt x="242039" y="116341"/>
                </a:lnTo>
                <a:cubicBezTo>
                  <a:pt x="248219" y="123012"/>
                  <a:pt x="258779" y="122858"/>
                  <a:pt x="264819" y="116053"/>
                </a:cubicBezTo>
                <a:lnTo>
                  <a:pt x="332975" y="39094"/>
                </a:lnTo>
                <a:lnTo>
                  <a:pt x="397902" y="115981"/>
                </a:lnTo>
                <a:cubicBezTo>
                  <a:pt x="403943" y="123125"/>
                  <a:pt x="414872" y="123252"/>
                  <a:pt x="421097" y="116270"/>
                </a:cubicBezTo>
                <a:lnTo>
                  <a:pt x="489553" y="39454"/>
                </a:lnTo>
                <a:lnTo>
                  <a:pt x="556117" y="120593"/>
                </a:lnTo>
                <a:cubicBezTo>
                  <a:pt x="562227" y="128034"/>
                  <a:pt x="573571" y="128106"/>
                  <a:pt x="579750" y="120736"/>
                </a:cubicBezTo>
                <a:lnTo>
                  <a:pt x="646914" y="40823"/>
                </a:lnTo>
                <a:lnTo>
                  <a:pt x="719036" y="120522"/>
                </a:lnTo>
                <a:cubicBezTo>
                  <a:pt x="724730" y="126817"/>
                  <a:pt x="734506" y="127299"/>
                  <a:pt x="740801" y="121601"/>
                </a:cubicBezTo>
                <a:cubicBezTo>
                  <a:pt x="747095" y="115903"/>
                  <a:pt x="747580" y="106138"/>
                  <a:pt x="741862" y="99840"/>
                </a:cubicBezTo>
                <a:lnTo>
                  <a:pt x="657935" y="7100"/>
                </a:lnTo>
                <a:cubicBezTo>
                  <a:pt x="651687" y="186"/>
                  <a:pt x="640735" y="394"/>
                  <a:pt x="634740" y="7533"/>
                </a:cubicBezTo>
                <a:lnTo>
                  <a:pt x="568153" y="86796"/>
                </a:lnTo>
                <a:lnTo>
                  <a:pt x="501934" y="6090"/>
                </a:lnTo>
                <a:cubicBezTo>
                  <a:pt x="495962" y="-1211"/>
                  <a:pt x="484872" y="-1462"/>
                  <a:pt x="478601" y="5587"/>
                </a:cubicBezTo>
                <a:lnTo>
                  <a:pt x="410007" y="82546"/>
                </a:lnTo>
                <a:lnTo>
                  <a:pt x="345010" y="5658"/>
                </a:lnTo>
                <a:cubicBezTo>
                  <a:pt x="338970" y="-1501"/>
                  <a:pt x="327948" y="-1573"/>
                  <a:pt x="321746" y="5442"/>
                </a:cubicBezTo>
                <a:lnTo>
                  <a:pt x="252991" y="82977"/>
                </a:lnTo>
                <a:lnTo>
                  <a:pt x="184190" y="8686"/>
                </a:lnTo>
                <a:cubicBezTo>
                  <a:pt x="177988" y="1976"/>
                  <a:pt x="167359" y="2149"/>
                  <a:pt x="161341" y="9046"/>
                </a:cubicBezTo>
                <a:lnTo>
                  <a:pt x="95561" y="84564"/>
                </a:lnTo>
                <a:lnTo>
                  <a:pt x="26967" y="5370"/>
                </a:lnTo>
                <a:cubicBezTo>
                  <a:pt x="24200" y="2160"/>
                  <a:pt x="20373" y="318"/>
                  <a:pt x="16453" y="39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1"/>
          <p:cNvSpPr/>
          <p:nvPr/>
        </p:nvSpPr>
        <p:spPr>
          <a:xfrm>
            <a:off x="10887524" y="2967775"/>
            <a:ext cx="539666" cy="630879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3"/>
          </a:solidFill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1"/>
          <p:cNvSpPr/>
          <p:nvPr/>
        </p:nvSpPr>
        <p:spPr>
          <a:xfrm>
            <a:off x="10636500" y="3429000"/>
            <a:ext cx="393077" cy="443027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3"/>
          </a:solidFill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2"/>
          <p:cNvSpPr txBox="1">
            <a:spLocks noGrp="1"/>
          </p:cNvSpPr>
          <p:nvPr>
            <p:ph type="body" idx="1"/>
          </p:nvPr>
        </p:nvSpPr>
        <p:spPr>
          <a:xfrm>
            <a:off x="2134650" y="4677003"/>
            <a:ext cx="7389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Основные акции и мероприятия, в которых мы принимали участие.</a:t>
            </a:r>
            <a:endParaRPr dirty="0"/>
          </a:p>
        </p:txBody>
      </p:sp>
      <p:sp>
        <p:nvSpPr>
          <p:cNvPr id="301" name="Google Shape;301;p22"/>
          <p:cNvSpPr txBox="1">
            <a:spLocks noGrp="1"/>
          </p:cNvSpPr>
          <p:nvPr>
            <p:ph type="title"/>
          </p:nvPr>
        </p:nvSpPr>
        <p:spPr>
          <a:xfrm>
            <a:off x="2134650" y="2092221"/>
            <a:ext cx="7389300" cy="206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Наша волонтёрская деятельность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3"/>
          <p:cNvSpPr txBox="1">
            <a:spLocks noGrp="1"/>
          </p:cNvSpPr>
          <p:nvPr>
            <p:ph type="title"/>
          </p:nvPr>
        </p:nvSpPr>
        <p:spPr>
          <a:xfrm>
            <a:off x="882375" y="1510975"/>
            <a:ext cx="56517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Животные</a:t>
            </a:r>
            <a:endParaRPr dirty="0"/>
          </a:p>
        </p:txBody>
      </p:sp>
      <p:sp>
        <p:nvSpPr>
          <p:cNvPr id="308" name="Google Shape;308;p23"/>
          <p:cNvSpPr txBox="1">
            <a:spLocks noGrp="1"/>
          </p:cNvSpPr>
          <p:nvPr>
            <p:ph type="body" idx="1"/>
          </p:nvPr>
        </p:nvSpPr>
        <p:spPr>
          <a:xfrm>
            <a:off x="753831" y="2273254"/>
            <a:ext cx="5651700" cy="3573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b="1" dirty="0"/>
              <a:t>Фестиваль четвероногого друга</a:t>
            </a:r>
            <a:endParaRPr lang="ru-RU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Уже второй год в гимназии №1 проводится широкая ярмарка, средства, вырученные с которой, идут на помощь приютам города Коврова.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b="1" dirty="0"/>
              <a:t>Посещение приюта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Наши ученики периодически посещают приют собак в родном городе, знакомясь с его жителями и всячески помогая.</a:t>
            </a:r>
          </a:p>
        </p:txBody>
      </p:sp>
      <p:pic>
        <p:nvPicPr>
          <p:cNvPr id="309" name="Google Shape;309;p23"/>
          <p:cNvPicPr preferRelativeResize="0"/>
          <p:nvPr/>
        </p:nvPicPr>
        <p:blipFill>
          <a:blip r:embed="rId3"/>
          <a:srcRect/>
          <a:stretch/>
        </p:blipFill>
        <p:spPr>
          <a:xfrm>
            <a:off x="6740100" y="1453260"/>
            <a:ext cx="4508544" cy="4508544"/>
          </a:xfrm>
          <a:custGeom>
            <a:avLst/>
            <a:gdLst/>
            <a:ahLst/>
            <a:cxnLst/>
            <a:rect l="l" t="t" r="r" b="b"/>
            <a:pathLst>
              <a:path w="4834900" h="4919587" extrusionOk="0">
                <a:moveTo>
                  <a:pt x="255924" y="2589730"/>
                </a:moveTo>
                <a:lnTo>
                  <a:pt x="2066436" y="2589730"/>
                </a:lnTo>
                <a:cubicBezTo>
                  <a:pt x="2207779" y="2589730"/>
                  <a:pt x="2322360" y="2704311"/>
                  <a:pt x="2322360" y="2845654"/>
                </a:cubicBezTo>
                <a:lnTo>
                  <a:pt x="2322360" y="4663663"/>
                </a:lnTo>
                <a:cubicBezTo>
                  <a:pt x="2322360" y="4805006"/>
                  <a:pt x="2207779" y="4919587"/>
                  <a:pt x="2066436" y="4919587"/>
                </a:cubicBezTo>
                <a:lnTo>
                  <a:pt x="255924" y="4919587"/>
                </a:lnTo>
                <a:cubicBezTo>
                  <a:pt x="114581" y="4919587"/>
                  <a:pt x="0" y="4805006"/>
                  <a:pt x="0" y="4663663"/>
                </a:cubicBezTo>
                <a:lnTo>
                  <a:pt x="0" y="2845654"/>
                </a:lnTo>
                <a:cubicBezTo>
                  <a:pt x="0" y="2704311"/>
                  <a:pt x="114581" y="2589730"/>
                  <a:pt x="255924" y="2589730"/>
                </a:cubicBezTo>
                <a:close/>
                <a:moveTo>
                  <a:pt x="2768464" y="2589729"/>
                </a:moveTo>
                <a:lnTo>
                  <a:pt x="4578976" y="2589729"/>
                </a:lnTo>
                <a:cubicBezTo>
                  <a:pt x="4720319" y="2589729"/>
                  <a:pt x="4834900" y="2704310"/>
                  <a:pt x="4834900" y="2845653"/>
                </a:cubicBezTo>
                <a:lnTo>
                  <a:pt x="4834900" y="4663662"/>
                </a:lnTo>
                <a:cubicBezTo>
                  <a:pt x="4834900" y="4805005"/>
                  <a:pt x="4720319" y="4919586"/>
                  <a:pt x="4578976" y="4919586"/>
                </a:cubicBezTo>
                <a:lnTo>
                  <a:pt x="2768464" y="4919586"/>
                </a:lnTo>
                <a:cubicBezTo>
                  <a:pt x="2627121" y="4919586"/>
                  <a:pt x="2512540" y="4805005"/>
                  <a:pt x="2512540" y="4663662"/>
                </a:cubicBezTo>
                <a:lnTo>
                  <a:pt x="2512540" y="2845653"/>
                </a:lnTo>
                <a:cubicBezTo>
                  <a:pt x="2512540" y="2704310"/>
                  <a:pt x="2627121" y="2589729"/>
                  <a:pt x="2768464" y="2589729"/>
                </a:cubicBezTo>
                <a:close/>
                <a:moveTo>
                  <a:pt x="255924" y="1"/>
                </a:moveTo>
                <a:lnTo>
                  <a:pt x="2066436" y="1"/>
                </a:lnTo>
                <a:cubicBezTo>
                  <a:pt x="2207779" y="1"/>
                  <a:pt x="2322360" y="114582"/>
                  <a:pt x="2322360" y="255925"/>
                </a:cubicBezTo>
                <a:lnTo>
                  <a:pt x="2322360" y="2073934"/>
                </a:lnTo>
                <a:cubicBezTo>
                  <a:pt x="2322360" y="2215277"/>
                  <a:pt x="2207779" y="2329858"/>
                  <a:pt x="2066436" y="2329858"/>
                </a:cubicBezTo>
                <a:lnTo>
                  <a:pt x="255924" y="2329858"/>
                </a:lnTo>
                <a:cubicBezTo>
                  <a:pt x="114581" y="2329858"/>
                  <a:pt x="0" y="2215277"/>
                  <a:pt x="0" y="2073934"/>
                </a:cubicBezTo>
                <a:lnTo>
                  <a:pt x="0" y="255925"/>
                </a:lnTo>
                <a:cubicBezTo>
                  <a:pt x="0" y="114582"/>
                  <a:pt x="114581" y="1"/>
                  <a:pt x="255924" y="1"/>
                </a:cubicBezTo>
                <a:close/>
                <a:moveTo>
                  <a:pt x="2768464" y="0"/>
                </a:moveTo>
                <a:lnTo>
                  <a:pt x="4578976" y="0"/>
                </a:lnTo>
                <a:cubicBezTo>
                  <a:pt x="4720319" y="0"/>
                  <a:pt x="4834900" y="114581"/>
                  <a:pt x="4834900" y="255924"/>
                </a:cubicBezTo>
                <a:lnTo>
                  <a:pt x="4834900" y="2073933"/>
                </a:lnTo>
                <a:cubicBezTo>
                  <a:pt x="4834900" y="2215276"/>
                  <a:pt x="4720319" y="2329857"/>
                  <a:pt x="4578976" y="2329857"/>
                </a:cubicBezTo>
                <a:lnTo>
                  <a:pt x="2768464" y="2329857"/>
                </a:lnTo>
                <a:cubicBezTo>
                  <a:pt x="2627121" y="2329857"/>
                  <a:pt x="2512540" y="2215276"/>
                  <a:pt x="2512540" y="2073933"/>
                </a:cubicBezTo>
                <a:lnTo>
                  <a:pt x="2512540" y="255924"/>
                </a:lnTo>
                <a:cubicBezTo>
                  <a:pt x="2512540" y="114581"/>
                  <a:pt x="2627121" y="0"/>
                  <a:pt x="2768464" y="0"/>
                </a:cubicBezTo>
                <a:close/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0" name="Google Shape;310;p23"/>
          <p:cNvSpPr/>
          <p:nvPr/>
        </p:nvSpPr>
        <p:spPr>
          <a:xfrm flipH="1">
            <a:off x="9706475" y="1288125"/>
            <a:ext cx="1670713" cy="313339"/>
          </a:xfrm>
          <a:custGeom>
            <a:avLst/>
            <a:gdLst/>
            <a:ahLst/>
            <a:cxnLst/>
            <a:rect l="l" t="t" r="r" b="b"/>
            <a:pathLst>
              <a:path w="745854" h="126219" extrusionOk="0">
                <a:moveTo>
                  <a:pt x="16453" y="39"/>
                </a:moveTo>
                <a:cubicBezTo>
                  <a:pt x="12534" y="-243"/>
                  <a:pt x="8499" y="1005"/>
                  <a:pt x="5294" y="3784"/>
                </a:cubicBezTo>
                <a:cubicBezTo>
                  <a:pt x="-1139" y="9345"/>
                  <a:pt x="-1785" y="19056"/>
                  <a:pt x="3772" y="25475"/>
                </a:cubicBezTo>
                <a:lnTo>
                  <a:pt x="83963" y="118071"/>
                </a:lnTo>
                <a:cubicBezTo>
                  <a:pt x="90096" y="125136"/>
                  <a:pt x="101025" y="125122"/>
                  <a:pt x="107158" y="118071"/>
                </a:cubicBezTo>
                <a:lnTo>
                  <a:pt x="173308" y="42121"/>
                </a:lnTo>
                <a:lnTo>
                  <a:pt x="242039" y="116341"/>
                </a:lnTo>
                <a:cubicBezTo>
                  <a:pt x="248219" y="123012"/>
                  <a:pt x="258779" y="122858"/>
                  <a:pt x="264819" y="116053"/>
                </a:cubicBezTo>
                <a:lnTo>
                  <a:pt x="332975" y="39094"/>
                </a:lnTo>
                <a:lnTo>
                  <a:pt x="397902" y="115981"/>
                </a:lnTo>
                <a:cubicBezTo>
                  <a:pt x="403943" y="123125"/>
                  <a:pt x="414872" y="123252"/>
                  <a:pt x="421097" y="116270"/>
                </a:cubicBezTo>
                <a:lnTo>
                  <a:pt x="489553" y="39454"/>
                </a:lnTo>
                <a:lnTo>
                  <a:pt x="556117" y="120593"/>
                </a:lnTo>
                <a:cubicBezTo>
                  <a:pt x="562227" y="128034"/>
                  <a:pt x="573571" y="128106"/>
                  <a:pt x="579750" y="120736"/>
                </a:cubicBezTo>
                <a:lnTo>
                  <a:pt x="646914" y="40823"/>
                </a:lnTo>
                <a:lnTo>
                  <a:pt x="719036" y="120522"/>
                </a:lnTo>
                <a:cubicBezTo>
                  <a:pt x="724730" y="126817"/>
                  <a:pt x="734506" y="127299"/>
                  <a:pt x="740801" y="121601"/>
                </a:cubicBezTo>
                <a:cubicBezTo>
                  <a:pt x="747095" y="115903"/>
                  <a:pt x="747580" y="106138"/>
                  <a:pt x="741862" y="99840"/>
                </a:cubicBezTo>
                <a:lnTo>
                  <a:pt x="657935" y="7100"/>
                </a:lnTo>
                <a:cubicBezTo>
                  <a:pt x="651687" y="186"/>
                  <a:pt x="640735" y="394"/>
                  <a:pt x="634740" y="7533"/>
                </a:cubicBezTo>
                <a:lnTo>
                  <a:pt x="568153" y="86796"/>
                </a:lnTo>
                <a:lnTo>
                  <a:pt x="501934" y="6090"/>
                </a:lnTo>
                <a:cubicBezTo>
                  <a:pt x="495962" y="-1211"/>
                  <a:pt x="484872" y="-1462"/>
                  <a:pt x="478601" y="5587"/>
                </a:cubicBezTo>
                <a:lnTo>
                  <a:pt x="410007" y="82546"/>
                </a:lnTo>
                <a:lnTo>
                  <a:pt x="345010" y="5658"/>
                </a:lnTo>
                <a:cubicBezTo>
                  <a:pt x="338970" y="-1501"/>
                  <a:pt x="327948" y="-1573"/>
                  <a:pt x="321746" y="5442"/>
                </a:cubicBezTo>
                <a:lnTo>
                  <a:pt x="252991" y="82977"/>
                </a:lnTo>
                <a:lnTo>
                  <a:pt x="184190" y="8686"/>
                </a:lnTo>
                <a:cubicBezTo>
                  <a:pt x="177988" y="1976"/>
                  <a:pt x="167359" y="2149"/>
                  <a:pt x="161341" y="9046"/>
                </a:cubicBezTo>
                <a:lnTo>
                  <a:pt x="95561" y="84564"/>
                </a:lnTo>
                <a:lnTo>
                  <a:pt x="26967" y="5370"/>
                </a:lnTo>
                <a:cubicBezTo>
                  <a:pt x="24200" y="2160"/>
                  <a:pt x="20373" y="318"/>
                  <a:pt x="16453" y="39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3"/>
          <p:cNvSpPr/>
          <p:nvPr/>
        </p:nvSpPr>
        <p:spPr>
          <a:xfrm>
            <a:off x="10708974" y="5215675"/>
            <a:ext cx="539666" cy="630879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3"/>
          <p:cNvSpPr/>
          <p:nvPr/>
        </p:nvSpPr>
        <p:spPr>
          <a:xfrm>
            <a:off x="6171367" y="1251443"/>
            <a:ext cx="393000" cy="313339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313" name="Google Shape;313;p23"/>
          <p:cNvSpPr/>
          <p:nvPr/>
        </p:nvSpPr>
        <p:spPr>
          <a:xfrm>
            <a:off x="6455734" y="1691514"/>
            <a:ext cx="393000" cy="3399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314" name="Google Shape;314;p23"/>
          <p:cNvSpPr/>
          <p:nvPr/>
        </p:nvSpPr>
        <p:spPr>
          <a:xfrm>
            <a:off x="10457950" y="5676900"/>
            <a:ext cx="393077" cy="443027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8378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3"/>
          <p:cNvSpPr txBox="1">
            <a:spLocks noGrp="1"/>
          </p:cNvSpPr>
          <p:nvPr>
            <p:ph type="title"/>
          </p:nvPr>
        </p:nvSpPr>
        <p:spPr>
          <a:xfrm>
            <a:off x="661851" y="1219714"/>
            <a:ext cx="56517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/>
              <a:t>Помощь в зоне СВО</a:t>
            </a:r>
            <a:endParaRPr sz="3600" dirty="0"/>
          </a:p>
        </p:txBody>
      </p:sp>
      <p:sp>
        <p:nvSpPr>
          <p:cNvPr id="308" name="Google Shape;308;p23"/>
          <p:cNvSpPr txBox="1">
            <a:spLocks noGrp="1"/>
          </p:cNvSpPr>
          <p:nvPr>
            <p:ph type="body" idx="1"/>
          </p:nvPr>
        </p:nvSpPr>
        <p:spPr>
          <a:xfrm>
            <a:off x="732943" y="1861464"/>
            <a:ext cx="5651700" cy="3573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400" b="1" dirty="0"/>
              <a:t>Плетение маскировочных сетей</a:t>
            </a:r>
            <a:r>
              <a:rPr lang="ru-RU" sz="14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Второй год в нашей гимназии работает центр плетения маскировочных сетей. Каждый вечер с 5 до 8 часов в здании гимназии открыта секция по плетению сетей, присоединиться к деятельности которой может каждый.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400" b="1" dirty="0"/>
              <a:t>Сбор гуманитарной помощи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Гимназисты помогают в сборе и закупке гуманитарной помощи для солдат в зоне СВО.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400" b="1" dirty="0"/>
              <a:t>Письма солдатам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Несколько раз в нашей школе была организована акция, в ходе которой ученики со всей гимназии писали теплые письма солдатам, которые в дальнейшем отправлялись  на фронт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400" b="1" dirty="0"/>
              <a:t>Ленточка победы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Ежегодно в нашей школе проводится акция «Ленточка победы» в ходе которой гимназисты раздают георгиевские ленты в знак любви к Родине всем желающим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400" b="1" dirty="0"/>
              <a:t>Сбор книг и канцтоваров для детей из новых территорий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/>
          </a:p>
        </p:txBody>
      </p:sp>
      <p:pic>
        <p:nvPicPr>
          <p:cNvPr id="309" name="Google Shape;309;p23"/>
          <p:cNvPicPr preferRelativeResize="0"/>
          <p:nvPr/>
        </p:nvPicPr>
        <p:blipFill>
          <a:blip r:embed="rId3"/>
          <a:srcRect/>
          <a:stretch/>
        </p:blipFill>
        <p:spPr>
          <a:xfrm>
            <a:off x="6740100" y="1453260"/>
            <a:ext cx="4508544" cy="4508544"/>
          </a:xfrm>
          <a:custGeom>
            <a:avLst/>
            <a:gdLst/>
            <a:ahLst/>
            <a:cxnLst/>
            <a:rect l="l" t="t" r="r" b="b"/>
            <a:pathLst>
              <a:path w="4834900" h="4919587" extrusionOk="0">
                <a:moveTo>
                  <a:pt x="255924" y="2589730"/>
                </a:moveTo>
                <a:lnTo>
                  <a:pt x="2066436" y="2589730"/>
                </a:lnTo>
                <a:cubicBezTo>
                  <a:pt x="2207779" y="2589730"/>
                  <a:pt x="2322360" y="2704311"/>
                  <a:pt x="2322360" y="2845654"/>
                </a:cubicBezTo>
                <a:lnTo>
                  <a:pt x="2322360" y="4663663"/>
                </a:lnTo>
                <a:cubicBezTo>
                  <a:pt x="2322360" y="4805006"/>
                  <a:pt x="2207779" y="4919587"/>
                  <a:pt x="2066436" y="4919587"/>
                </a:cubicBezTo>
                <a:lnTo>
                  <a:pt x="255924" y="4919587"/>
                </a:lnTo>
                <a:cubicBezTo>
                  <a:pt x="114581" y="4919587"/>
                  <a:pt x="0" y="4805006"/>
                  <a:pt x="0" y="4663663"/>
                </a:cubicBezTo>
                <a:lnTo>
                  <a:pt x="0" y="2845654"/>
                </a:lnTo>
                <a:cubicBezTo>
                  <a:pt x="0" y="2704311"/>
                  <a:pt x="114581" y="2589730"/>
                  <a:pt x="255924" y="2589730"/>
                </a:cubicBezTo>
                <a:close/>
                <a:moveTo>
                  <a:pt x="2768464" y="2589729"/>
                </a:moveTo>
                <a:lnTo>
                  <a:pt x="4578976" y="2589729"/>
                </a:lnTo>
                <a:cubicBezTo>
                  <a:pt x="4720319" y="2589729"/>
                  <a:pt x="4834900" y="2704310"/>
                  <a:pt x="4834900" y="2845653"/>
                </a:cubicBezTo>
                <a:lnTo>
                  <a:pt x="4834900" y="4663662"/>
                </a:lnTo>
                <a:cubicBezTo>
                  <a:pt x="4834900" y="4805005"/>
                  <a:pt x="4720319" y="4919586"/>
                  <a:pt x="4578976" y="4919586"/>
                </a:cubicBezTo>
                <a:lnTo>
                  <a:pt x="2768464" y="4919586"/>
                </a:lnTo>
                <a:cubicBezTo>
                  <a:pt x="2627121" y="4919586"/>
                  <a:pt x="2512540" y="4805005"/>
                  <a:pt x="2512540" y="4663662"/>
                </a:cubicBezTo>
                <a:lnTo>
                  <a:pt x="2512540" y="2845653"/>
                </a:lnTo>
                <a:cubicBezTo>
                  <a:pt x="2512540" y="2704310"/>
                  <a:pt x="2627121" y="2589729"/>
                  <a:pt x="2768464" y="2589729"/>
                </a:cubicBezTo>
                <a:close/>
                <a:moveTo>
                  <a:pt x="255924" y="1"/>
                </a:moveTo>
                <a:lnTo>
                  <a:pt x="2066436" y="1"/>
                </a:lnTo>
                <a:cubicBezTo>
                  <a:pt x="2207779" y="1"/>
                  <a:pt x="2322360" y="114582"/>
                  <a:pt x="2322360" y="255925"/>
                </a:cubicBezTo>
                <a:lnTo>
                  <a:pt x="2322360" y="2073934"/>
                </a:lnTo>
                <a:cubicBezTo>
                  <a:pt x="2322360" y="2215277"/>
                  <a:pt x="2207779" y="2329858"/>
                  <a:pt x="2066436" y="2329858"/>
                </a:cubicBezTo>
                <a:lnTo>
                  <a:pt x="255924" y="2329858"/>
                </a:lnTo>
                <a:cubicBezTo>
                  <a:pt x="114581" y="2329858"/>
                  <a:pt x="0" y="2215277"/>
                  <a:pt x="0" y="2073934"/>
                </a:cubicBezTo>
                <a:lnTo>
                  <a:pt x="0" y="255925"/>
                </a:lnTo>
                <a:cubicBezTo>
                  <a:pt x="0" y="114582"/>
                  <a:pt x="114581" y="1"/>
                  <a:pt x="255924" y="1"/>
                </a:cubicBezTo>
                <a:close/>
                <a:moveTo>
                  <a:pt x="2768464" y="0"/>
                </a:moveTo>
                <a:lnTo>
                  <a:pt x="4578976" y="0"/>
                </a:lnTo>
                <a:cubicBezTo>
                  <a:pt x="4720319" y="0"/>
                  <a:pt x="4834900" y="114581"/>
                  <a:pt x="4834900" y="255924"/>
                </a:cubicBezTo>
                <a:lnTo>
                  <a:pt x="4834900" y="2073933"/>
                </a:lnTo>
                <a:cubicBezTo>
                  <a:pt x="4834900" y="2215276"/>
                  <a:pt x="4720319" y="2329857"/>
                  <a:pt x="4578976" y="2329857"/>
                </a:cubicBezTo>
                <a:lnTo>
                  <a:pt x="2768464" y="2329857"/>
                </a:lnTo>
                <a:cubicBezTo>
                  <a:pt x="2627121" y="2329857"/>
                  <a:pt x="2512540" y="2215276"/>
                  <a:pt x="2512540" y="2073933"/>
                </a:cubicBezTo>
                <a:lnTo>
                  <a:pt x="2512540" y="255924"/>
                </a:lnTo>
                <a:cubicBezTo>
                  <a:pt x="2512540" y="114581"/>
                  <a:pt x="2627121" y="0"/>
                  <a:pt x="2768464" y="0"/>
                </a:cubicBezTo>
                <a:close/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0" name="Google Shape;310;p23"/>
          <p:cNvSpPr/>
          <p:nvPr/>
        </p:nvSpPr>
        <p:spPr>
          <a:xfrm flipH="1">
            <a:off x="9706475" y="1288125"/>
            <a:ext cx="1670713" cy="313339"/>
          </a:xfrm>
          <a:custGeom>
            <a:avLst/>
            <a:gdLst/>
            <a:ahLst/>
            <a:cxnLst/>
            <a:rect l="l" t="t" r="r" b="b"/>
            <a:pathLst>
              <a:path w="745854" h="126219" extrusionOk="0">
                <a:moveTo>
                  <a:pt x="16453" y="39"/>
                </a:moveTo>
                <a:cubicBezTo>
                  <a:pt x="12534" y="-243"/>
                  <a:pt x="8499" y="1005"/>
                  <a:pt x="5294" y="3784"/>
                </a:cubicBezTo>
                <a:cubicBezTo>
                  <a:pt x="-1139" y="9345"/>
                  <a:pt x="-1785" y="19056"/>
                  <a:pt x="3772" y="25475"/>
                </a:cubicBezTo>
                <a:lnTo>
                  <a:pt x="83963" y="118071"/>
                </a:lnTo>
                <a:cubicBezTo>
                  <a:pt x="90096" y="125136"/>
                  <a:pt x="101025" y="125122"/>
                  <a:pt x="107158" y="118071"/>
                </a:cubicBezTo>
                <a:lnTo>
                  <a:pt x="173308" y="42121"/>
                </a:lnTo>
                <a:lnTo>
                  <a:pt x="242039" y="116341"/>
                </a:lnTo>
                <a:cubicBezTo>
                  <a:pt x="248219" y="123012"/>
                  <a:pt x="258779" y="122858"/>
                  <a:pt x="264819" y="116053"/>
                </a:cubicBezTo>
                <a:lnTo>
                  <a:pt x="332975" y="39094"/>
                </a:lnTo>
                <a:lnTo>
                  <a:pt x="397902" y="115981"/>
                </a:lnTo>
                <a:cubicBezTo>
                  <a:pt x="403943" y="123125"/>
                  <a:pt x="414872" y="123252"/>
                  <a:pt x="421097" y="116270"/>
                </a:cubicBezTo>
                <a:lnTo>
                  <a:pt x="489553" y="39454"/>
                </a:lnTo>
                <a:lnTo>
                  <a:pt x="556117" y="120593"/>
                </a:lnTo>
                <a:cubicBezTo>
                  <a:pt x="562227" y="128034"/>
                  <a:pt x="573571" y="128106"/>
                  <a:pt x="579750" y="120736"/>
                </a:cubicBezTo>
                <a:lnTo>
                  <a:pt x="646914" y="40823"/>
                </a:lnTo>
                <a:lnTo>
                  <a:pt x="719036" y="120522"/>
                </a:lnTo>
                <a:cubicBezTo>
                  <a:pt x="724730" y="126817"/>
                  <a:pt x="734506" y="127299"/>
                  <a:pt x="740801" y="121601"/>
                </a:cubicBezTo>
                <a:cubicBezTo>
                  <a:pt x="747095" y="115903"/>
                  <a:pt x="747580" y="106138"/>
                  <a:pt x="741862" y="99840"/>
                </a:cubicBezTo>
                <a:lnTo>
                  <a:pt x="657935" y="7100"/>
                </a:lnTo>
                <a:cubicBezTo>
                  <a:pt x="651687" y="186"/>
                  <a:pt x="640735" y="394"/>
                  <a:pt x="634740" y="7533"/>
                </a:cubicBezTo>
                <a:lnTo>
                  <a:pt x="568153" y="86796"/>
                </a:lnTo>
                <a:lnTo>
                  <a:pt x="501934" y="6090"/>
                </a:lnTo>
                <a:cubicBezTo>
                  <a:pt x="495962" y="-1211"/>
                  <a:pt x="484872" y="-1462"/>
                  <a:pt x="478601" y="5587"/>
                </a:cubicBezTo>
                <a:lnTo>
                  <a:pt x="410007" y="82546"/>
                </a:lnTo>
                <a:lnTo>
                  <a:pt x="345010" y="5658"/>
                </a:lnTo>
                <a:cubicBezTo>
                  <a:pt x="338970" y="-1501"/>
                  <a:pt x="327948" y="-1573"/>
                  <a:pt x="321746" y="5442"/>
                </a:cubicBezTo>
                <a:lnTo>
                  <a:pt x="252991" y="82977"/>
                </a:lnTo>
                <a:lnTo>
                  <a:pt x="184190" y="8686"/>
                </a:lnTo>
                <a:cubicBezTo>
                  <a:pt x="177988" y="1976"/>
                  <a:pt x="167359" y="2149"/>
                  <a:pt x="161341" y="9046"/>
                </a:cubicBezTo>
                <a:lnTo>
                  <a:pt x="95561" y="84564"/>
                </a:lnTo>
                <a:lnTo>
                  <a:pt x="26967" y="5370"/>
                </a:lnTo>
                <a:cubicBezTo>
                  <a:pt x="24200" y="2160"/>
                  <a:pt x="20373" y="318"/>
                  <a:pt x="16453" y="39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3"/>
          <p:cNvSpPr/>
          <p:nvPr/>
        </p:nvSpPr>
        <p:spPr>
          <a:xfrm>
            <a:off x="10708974" y="5215675"/>
            <a:ext cx="539666" cy="630879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3"/>
          <p:cNvSpPr/>
          <p:nvPr/>
        </p:nvSpPr>
        <p:spPr>
          <a:xfrm>
            <a:off x="6152597" y="974786"/>
            <a:ext cx="393000" cy="313339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313" name="Google Shape;313;p23"/>
          <p:cNvSpPr/>
          <p:nvPr/>
        </p:nvSpPr>
        <p:spPr>
          <a:xfrm>
            <a:off x="6365872" y="1431514"/>
            <a:ext cx="393000" cy="3399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314" name="Google Shape;314;p23"/>
          <p:cNvSpPr/>
          <p:nvPr/>
        </p:nvSpPr>
        <p:spPr>
          <a:xfrm>
            <a:off x="10457950" y="5676900"/>
            <a:ext cx="393077" cy="443027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997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3"/>
          <p:cNvSpPr txBox="1">
            <a:spLocks noGrp="1"/>
          </p:cNvSpPr>
          <p:nvPr>
            <p:ph type="title"/>
          </p:nvPr>
        </p:nvSpPr>
        <p:spPr>
          <a:xfrm>
            <a:off x="882375" y="1510975"/>
            <a:ext cx="56517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Люди  с ОВЗ </a:t>
            </a:r>
            <a:endParaRPr dirty="0"/>
          </a:p>
        </p:txBody>
      </p:sp>
      <p:sp>
        <p:nvSpPr>
          <p:cNvPr id="308" name="Google Shape;308;p23"/>
          <p:cNvSpPr txBox="1">
            <a:spLocks noGrp="1"/>
          </p:cNvSpPr>
          <p:nvPr>
            <p:ph type="body" idx="1"/>
          </p:nvPr>
        </p:nvSpPr>
        <p:spPr>
          <a:xfrm>
            <a:off x="716167" y="2103600"/>
            <a:ext cx="5651700" cy="3573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b="1" dirty="0"/>
              <a:t>Посещение реабилитационного центра</a:t>
            </a:r>
            <a:endParaRPr lang="ru-RU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Уже несколько раз наши волонтёры посещали центр для детей – инвалидов, проводя там различные развивающие мастер-классы.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000" b="1" dirty="0"/>
              <a:t>Посещение центров социального обслуживания населения</a:t>
            </a:r>
          </a:p>
          <a:p>
            <a:pPr marL="0" lvl="0" indent="0">
              <a:buNone/>
            </a:pPr>
            <a:r>
              <a:rPr lang="ru-RU" sz="2000" dirty="0"/>
              <a:t>Гимназисты также часто навещают пенсионеров из центра социального обслуживания населения и проводят им развлекательные программы, вечера и интересные мастер-классы</a:t>
            </a:r>
          </a:p>
        </p:txBody>
      </p:sp>
      <p:pic>
        <p:nvPicPr>
          <p:cNvPr id="309" name="Google Shape;309;p23"/>
          <p:cNvPicPr preferRelativeResize="0"/>
          <p:nvPr/>
        </p:nvPicPr>
        <p:blipFill>
          <a:blip r:embed="rId3"/>
          <a:srcRect/>
          <a:stretch/>
        </p:blipFill>
        <p:spPr>
          <a:xfrm>
            <a:off x="6740100" y="1453260"/>
            <a:ext cx="4508544" cy="4508544"/>
          </a:xfrm>
          <a:custGeom>
            <a:avLst/>
            <a:gdLst/>
            <a:ahLst/>
            <a:cxnLst/>
            <a:rect l="l" t="t" r="r" b="b"/>
            <a:pathLst>
              <a:path w="4834900" h="4919587" extrusionOk="0">
                <a:moveTo>
                  <a:pt x="255924" y="2589730"/>
                </a:moveTo>
                <a:lnTo>
                  <a:pt x="2066436" y="2589730"/>
                </a:lnTo>
                <a:cubicBezTo>
                  <a:pt x="2207779" y="2589730"/>
                  <a:pt x="2322360" y="2704311"/>
                  <a:pt x="2322360" y="2845654"/>
                </a:cubicBezTo>
                <a:lnTo>
                  <a:pt x="2322360" y="4663663"/>
                </a:lnTo>
                <a:cubicBezTo>
                  <a:pt x="2322360" y="4805006"/>
                  <a:pt x="2207779" y="4919587"/>
                  <a:pt x="2066436" y="4919587"/>
                </a:cubicBezTo>
                <a:lnTo>
                  <a:pt x="255924" y="4919587"/>
                </a:lnTo>
                <a:cubicBezTo>
                  <a:pt x="114581" y="4919587"/>
                  <a:pt x="0" y="4805006"/>
                  <a:pt x="0" y="4663663"/>
                </a:cubicBezTo>
                <a:lnTo>
                  <a:pt x="0" y="2845654"/>
                </a:lnTo>
                <a:cubicBezTo>
                  <a:pt x="0" y="2704311"/>
                  <a:pt x="114581" y="2589730"/>
                  <a:pt x="255924" y="2589730"/>
                </a:cubicBezTo>
                <a:close/>
                <a:moveTo>
                  <a:pt x="2768464" y="2589729"/>
                </a:moveTo>
                <a:lnTo>
                  <a:pt x="4578976" y="2589729"/>
                </a:lnTo>
                <a:cubicBezTo>
                  <a:pt x="4720319" y="2589729"/>
                  <a:pt x="4834900" y="2704310"/>
                  <a:pt x="4834900" y="2845653"/>
                </a:cubicBezTo>
                <a:lnTo>
                  <a:pt x="4834900" y="4663662"/>
                </a:lnTo>
                <a:cubicBezTo>
                  <a:pt x="4834900" y="4805005"/>
                  <a:pt x="4720319" y="4919586"/>
                  <a:pt x="4578976" y="4919586"/>
                </a:cubicBezTo>
                <a:lnTo>
                  <a:pt x="2768464" y="4919586"/>
                </a:lnTo>
                <a:cubicBezTo>
                  <a:pt x="2627121" y="4919586"/>
                  <a:pt x="2512540" y="4805005"/>
                  <a:pt x="2512540" y="4663662"/>
                </a:cubicBezTo>
                <a:lnTo>
                  <a:pt x="2512540" y="2845653"/>
                </a:lnTo>
                <a:cubicBezTo>
                  <a:pt x="2512540" y="2704310"/>
                  <a:pt x="2627121" y="2589729"/>
                  <a:pt x="2768464" y="2589729"/>
                </a:cubicBezTo>
                <a:close/>
                <a:moveTo>
                  <a:pt x="255924" y="1"/>
                </a:moveTo>
                <a:lnTo>
                  <a:pt x="2066436" y="1"/>
                </a:lnTo>
                <a:cubicBezTo>
                  <a:pt x="2207779" y="1"/>
                  <a:pt x="2322360" y="114582"/>
                  <a:pt x="2322360" y="255925"/>
                </a:cubicBezTo>
                <a:lnTo>
                  <a:pt x="2322360" y="2073934"/>
                </a:lnTo>
                <a:cubicBezTo>
                  <a:pt x="2322360" y="2215277"/>
                  <a:pt x="2207779" y="2329858"/>
                  <a:pt x="2066436" y="2329858"/>
                </a:cubicBezTo>
                <a:lnTo>
                  <a:pt x="255924" y="2329858"/>
                </a:lnTo>
                <a:cubicBezTo>
                  <a:pt x="114581" y="2329858"/>
                  <a:pt x="0" y="2215277"/>
                  <a:pt x="0" y="2073934"/>
                </a:cubicBezTo>
                <a:lnTo>
                  <a:pt x="0" y="255925"/>
                </a:lnTo>
                <a:cubicBezTo>
                  <a:pt x="0" y="114582"/>
                  <a:pt x="114581" y="1"/>
                  <a:pt x="255924" y="1"/>
                </a:cubicBezTo>
                <a:close/>
                <a:moveTo>
                  <a:pt x="2768464" y="0"/>
                </a:moveTo>
                <a:lnTo>
                  <a:pt x="4578976" y="0"/>
                </a:lnTo>
                <a:cubicBezTo>
                  <a:pt x="4720319" y="0"/>
                  <a:pt x="4834900" y="114581"/>
                  <a:pt x="4834900" y="255924"/>
                </a:cubicBezTo>
                <a:lnTo>
                  <a:pt x="4834900" y="2073933"/>
                </a:lnTo>
                <a:cubicBezTo>
                  <a:pt x="4834900" y="2215276"/>
                  <a:pt x="4720319" y="2329857"/>
                  <a:pt x="4578976" y="2329857"/>
                </a:cubicBezTo>
                <a:lnTo>
                  <a:pt x="2768464" y="2329857"/>
                </a:lnTo>
                <a:cubicBezTo>
                  <a:pt x="2627121" y="2329857"/>
                  <a:pt x="2512540" y="2215276"/>
                  <a:pt x="2512540" y="2073933"/>
                </a:cubicBezTo>
                <a:lnTo>
                  <a:pt x="2512540" y="255924"/>
                </a:lnTo>
                <a:cubicBezTo>
                  <a:pt x="2512540" y="114581"/>
                  <a:pt x="2627121" y="0"/>
                  <a:pt x="2768464" y="0"/>
                </a:cubicBezTo>
                <a:close/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0" name="Google Shape;310;p23"/>
          <p:cNvSpPr/>
          <p:nvPr/>
        </p:nvSpPr>
        <p:spPr>
          <a:xfrm flipH="1">
            <a:off x="9706475" y="1288125"/>
            <a:ext cx="1670713" cy="313339"/>
          </a:xfrm>
          <a:custGeom>
            <a:avLst/>
            <a:gdLst/>
            <a:ahLst/>
            <a:cxnLst/>
            <a:rect l="l" t="t" r="r" b="b"/>
            <a:pathLst>
              <a:path w="745854" h="126219" extrusionOk="0">
                <a:moveTo>
                  <a:pt x="16453" y="39"/>
                </a:moveTo>
                <a:cubicBezTo>
                  <a:pt x="12534" y="-243"/>
                  <a:pt x="8499" y="1005"/>
                  <a:pt x="5294" y="3784"/>
                </a:cubicBezTo>
                <a:cubicBezTo>
                  <a:pt x="-1139" y="9345"/>
                  <a:pt x="-1785" y="19056"/>
                  <a:pt x="3772" y="25475"/>
                </a:cubicBezTo>
                <a:lnTo>
                  <a:pt x="83963" y="118071"/>
                </a:lnTo>
                <a:cubicBezTo>
                  <a:pt x="90096" y="125136"/>
                  <a:pt x="101025" y="125122"/>
                  <a:pt x="107158" y="118071"/>
                </a:cubicBezTo>
                <a:lnTo>
                  <a:pt x="173308" y="42121"/>
                </a:lnTo>
                <a:lnTo>
                  <a:pt x="242039" y="116341"/>
                </a:lnTo>
                <a:cubicBezTo>
                  <a:pt x="248219" y="123012"/>
                  <a:pt x="258779" y="122858"/>
                  <a:pt x="264819" y="116053"/>
                </a:cubicBezTo>
                <a:lnTo>
                  <a:pt x="332975" y="39094"/>
                </a:lnTo>
                <a:lnTo>
                  <a:pt x="397902" y="115981"/>
                </a:lnTo>
                <a:cubicBezTo>
                  <a:pt x="403943" y="123125"/>
                  <a:pt x="414872" y="123252"/>
                  <a:pt x="421097" y="116270"/>
                </a:cubicBezTo>
                <a:lnTo>
                  <a:pt x="489553" y="39454"/>
                </a:lnTo>
                <a:lnTo>
                  <a:pt x="556117" y="120593"/>
                </a:lnTo>
                <a:cubicBezTo>
                  <a:pt x="562227" y="128034"/>
                  <a:pt x="573571" y="128106"/>
                  <a:pt x="579750" y="120736"/>
                </a:cubicBezTo>
                <a:lnTo>
                  <a:pt x="646914" y="40823"/>
                </a:lnTo>
                <a:lnTo>
                  <a:pt x="719036" y="120522"/>
                </a:lnTo>
                <a:cubicBezTo>
                  <a:pt x="724730" y="126817"/>
                  <a:pt x="734506" y="127299"/>
                  <a:pt x="740801" y="121601"/>
                </a:cubicBezTo>
                <a:cubicBezTo>
                  <a:pt x="747095" y="115903"/>
                  <a:pt x="747580" y="106138"/>
                  <a:pt x="741862" y="99840"/>
                </a:cubicBezTo>
                <a:lnTo>
                  <a:pt x="657935" y="7100"/>
                </a:lnTo>
                <a:cubicBezTo>
                  <a:pt x="651687" y="186"/>
                  <a:pt x="640735" y="394"/>
                  <a:pt x="634740" y="7533"/>
                </a:cubicBezTo>
                <a:lnTo>
                  <a:pt x="568153" y="86796"/>
                </a:lnTo>
                <a:lnTo>
                  <a:pt x="501934" y="6090"/>
                </a:lnTo>
                <a:cubicBezTo>
                  <a:pt x="495962" y="-1211"/>
                  <a:pt x="484872" y="-1462"/>
                  <a:pt x="478601" y="5587"/>
                </a:cubicBezTo>
                <a:lnTo>
                  <a:pt x="410007" y="82546"/>
                </a:lnTo>
                <a:lnTo>
                  <a:pt x="345010" y="5658"/>
                </a:lnTo>
                <a:cubicBezTo>
                  <a:pt x="338970" y="-1501"/>
                  <a:pt x="327948" y="-1573"/>
                  <a:pt x="321746" y="5442"/>
                </a:cubicBezTo>
                <a:lnTo>
                  <a:pt x="252991" y="82977"/>
                </a:lnTo>
                <a:lnTo>
                  <a:pt x="184190" y="8686"/>
                </a:lnTo>
                <a:cubicBezTo>
                  <a:pt x="177988" y="1976"/>
                  <a:pt x="167359" y="2149"/>
                  <a:pt x="161341" y="9046"/>
                </a:cubicBezTo>
                <a:lnTo>
                  <a:pt x="95561" y="84564"/>
                </a:lnTo>
                <a:lnTo>
                  <a:pt x="26967" y="5370"/>
                </a:lnTo>
                <a:cubicBezTo>
                  <a:pt x="24200" y="2160"/>
                  <a:pt x="20373" y="318"/>
                  <a:pt x="16453" y="39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3"/>
          <p:cNvSpPr/>
          <p:nvPr/>
        </p:nvSpPr>
        <p:spPr>
          <a:xfrm>
            <a:off x="10708974" y="5215675"/>
            <a:ext cx="539666" cy="630879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3"/>
          <p:cNvSpPr/>
          <p:nvPr/>
        </p:nvSpPr>
        <p:spPr>
          <a:xfrm>
            <a:off x="6171367" y="1251443"/>
            <a:ext cx="393000" cy="313339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313" name="Google Shape;313;p23"/>
          <p:cNvSpPr/>
          <p:nvPr/>
        </p:nvSpPr>
        <p:spPr>
          <a:xfrm>
            <a:off x="6455734" y="1691514"/>
            <a:ext cx="393000" cy="3399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314" name="Google Shape;314;p23"/>
          <p:cNvSpPr/>
          <p:nvPr/>
        </p:nvSpPr>
        <p:spPr>
          <a:xfrm>
            <a:off x="10457950" y="5676900"/>
            <a:ext cx="393077" cy="443027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74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3"/>
          <p:cNvSpPr txBox="1">
            <a:spLocks noGrp="1"/>
          </p:cNvSpPr>
          <p:nvPr>
            <p:ph type="title"/>
          </p:nvPr>
        </p:nvSpPr>
        <p:spPr>
          <a:xfrm>
            <a:off x="819189" y="1378801"/>
            <a:ext cx="56517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Ветераны </a:t>
            </a:r>
            <a:endParaRPr dirty="0"/>
          </a:p>
        </p:txBody>
      </p:sp>
      <p:sp>
        <p:nvSpPr>
          <p:cNvPr id="308" name="Google Shape;308;p23"/>
          <p:cNvSpPr txBox="1">
            <a:spLocks noGrp="1"/>
          </p:cNvSpPr>
          <p:nvPr>
            <p:ph type="body" idx="1"/>
          </p:nvPr>
        </p:nvSpPr>
        <p:spPr>
          <a:xfrm>
            <a:off x="678522" y="2031414"/>
            <a:ext cx="5933034" cy="3573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800" b="1" dirty="0"/>
              <a:t>День учителя для ветеранов педагогического труда</a:t>
            </a:r>
            <a:endParaRPr lang="ru-RU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Целых два года в нашей школе существует прекрасная традиция, суть которой заключается в поздравлении ветеранов педагогического труда с Днем учителя. Каждый год ученики посещают пенсионеров и помогают им, совершая бескорыстные действия.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1800" b="1" dirty="0"/>
              <a:t>Посещение ветеранов для помощи по хозяйству</a:t>
            </a:r>
          </a:p>
          <a:p>
            <a:pPr marL="0" lvl="0" indent="0">
              <a:buNone/>
            </a:pPr>
            <a:r>
              <a:rPr lang="ru-RU" sz="1800" dirty="0"/>
              <a:t>Волонтёры отправляются к нуждающимся ветеранам и помогают им в подготовке огорода, уборке и готовке.</a:t>
            </a:r>
          </a:p>
        </p:txBody>
      </p:sp>
      <p:pic>
        <p:nvPicPr>
          <p:cNvPr id="309" name="Google Shape;309;p23"/>
          <p:cNvPicPr preferRelativeResize="0"/>
          <p:nvPr/>
        </p:nvPicPr>
        <p:blipFill>
          <a:blip r:embed="rId3"/>
          <a:srcRect/>
          <a:stretch/>
        </p:blipFill>
        <p:spPr>
          <a:xfrm>
            <a:off x="6740100" y="1453260"/>
            <a:ext cx="4508544" cy="4508544"/>
          </a:xfrm>
          <a:custGeom>
            <a:avLst/>
            <a:gdLst/>
            <a:ahLst/>
            <a:cxnLst/>
            <a:rect l="l" t="t" r="r" b="b"/>
            <a:pathLst>
              <a:path w="4834900" h="4919587" extrusionOk="0">
                <a:moveTo>
                  <a:pt x="255924" y="2589730"/>
                </a:moveTo>
                <a:lnTo>
                  <a:pt x="2066436" y="2589730"/>
                </a:lnTo>
                <a:cubicBezTo>
                  <a:pt x="2207779" y="2589730"/>
                  <a:pt x="2322360" y="2704311"/>
                  <a:pt x="2322360" y="2845654"/>
                </a:cubicBezTo>
                <a:lnTo>
                  <a:pt x="2322360" y="4663663"/>
                </a:lnTo>
                <a:cubicBezTo>
                  <a:pt x="2322360" y="4805006"/>
                  <a:pt x="2207779" y="4919587"/>
                  <a:pt x="2066436" y="4919587"/>
                </a:cubicBezTo>
                <a:lnTo>
                  <a:pt x="255924" y="4919587"/>
                </a:lnTo>
                <a:cubicBezTo>
                  <a:pt x="114581" y="4919587"/>
                  <a:pt x="0" y="4805006"/>
                  <a:pt x="0" y="4663663"/>
                </a:cubicBezTo>
                <a:lnTo>
                  <a:pt x="0" y="2845654"/>
                </a:lnTo>
                <a:cubicBezTo>
                  <a:pt x="0" y="2704311"/>
                  <a:pt x="114581" y="2589730"/>
                  <a:pt x="255924" y="2589730"/>
                </a:cubicBezTo>
                <a:close/>
                <a:moveTo>
                  <a:pt x="2768464" y="2589729"/>
                </a:moveTo>
                <a:lnTo>
                  <a:pt x="4578976" y="2589729"/>
                </a:lnTo>
                <a:cubicBezTo>
                  <a:pt x="4720319" y="2589729"/>
                  <a:pt x="4834900" y="2704310"/>
                  <a:pt x="4834900" y="2845653"/>
                </a:cubicBezTo>
                <a:lnTo>
                  <a:pt x="4834900" y="4663662"/>
                </a:lnTo>
                <a:cubicBezTo>
                  <a:pt x="4834900" y="4805005"/>
                  <a:pt x="4720319" y="4919586"/>
                  <a:pt x="4578976" y="4919586"/>
                </a:cubicBezTo>
                <a:lnTo>
                  <a:pt x="2768464" y="4919586"/>
                </a:lnTo>
                <a:cubicBezTo>
                  <a:pt x="2627121" y="4919586"/>
                  <a:pt x="2512540" y="4805005"/>
                  <a:pt x="2512540" y="4663662"/>
                </a:cubicBezTo>
                <a:lnTo>
                  <a:pt x="2512540" y="2845653"/>
                </a:lnTo>
                <a:cubicBezTo>
                  <a:pt x="2512540" y="2704310"/>
                  <a:pt x="2627121" y="2589729"/>
                  <a:pt x="2768464" y="2589729"/>
                </a:cubicBezTo>
                <a:close/>
                <a:moveTo>
                  <a:pt x="255924" y="1"/>
                </a:moveTo>
                <a:lnTo>
                  <a:pt x="2066436" y="1"/>
                </a:lnTo>
                <a:cubicBezTo>
                  <a:pt x="2207779" y="1"/>
                  <a:pt x="2322360" y="114582"/>
                  <a:pt x="2322360" y="255925"/>
                </a:cubicBezTo>
                <a:lnTo>
                  <a:pt x="2322360" y="2073934"/>
                </a:lnTo>
                <a:cubicBezTo>
                  <a:pt x="2322360" y="2215277"/>
                  <a:pt x="2207779" y="2329858"/>
                  <a:pt x="2066436" y="2329858"/>
                </a:cubicBezTo>
                <a:lnTo>
                  <a:pt x="255924" y="2329858"/>
                </a:lnTo>
                <a:cubicBezTo>
                  <a:pt x="114581" y="2329858"/>
                  <a:pt x="0" y="2215277"/>
                  <a:pt x="0" y="2073934"/>
                </a:cubicBezTo>
                <a:lnTo>
                  <a:pt x="0" y="255925"/>
                </a:lnTo>
                <a:cubicBezTo>
                  <a:pt x="0" y="114582"/>
                  <a:pt x="114581" y="1"/>
                  <a:pt x="255924" y="1"/>
                </a:cubicBezTo>
                <a:close/>
                <a:moveTo>
                  <a:pt x="2768464" y="0"/>
                </a:moveTo>
                <a:lnTo>
                  <a:pt x="4578976" y="0"/>
                </a:lnTo>
                <a:cubicBezTo>
                  <a:pt x="4720319" y="0"/>
                  <a:pt x="4834900" y="114581"/>
                  <a:pt x="4834900" y="255924"/>
                </a:cubicBezTo>
                <a:lnTo>
                  <a:pt x="4834900" y="2073933"/>
                </a:lnTo>
                <a:cubicBezTo>
                  <a:pt x="4834900" y="2215276"/>
                  <a:pt x="4720319" y="2329857"/>
                  <a:pt x="4578976" y="2329857"/>
                </a:cubicBezTo>
                <a:lnTo>
                  <a:pt x="2768464" y="2329857"/>
                </a:lnTo>
                <a:cubicBezTo>
                  <a:pt x="2627121" y="2329857"/>
                  <a:pt x="2512540" y="2215276"/>
                  <a:pt x="2512540" y="2073933"/>
                </a:cubicBezTo>
                <a:lnTo>
                  <a:pt x="2512540" y="255924"/>
                </a:lnTo>
                <a:cubicBezTo>
                  <a:pt x="2512540" y="114581"/>
                  <a:pt x="2627121" y="0"/>
                  <a:pt x="2768464" y="0"/>
                </a:cubicBezTo>
                <a:close/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0" name="Google Shape;310;p23"/>
          <p:cNvSpPr/>
          <p:nvPr/>
        </p:nvSpPr>
        <p:spPr>
          <a:xfrm flipH="1">
            <a:off x="9706475" y="1288125"/>
            <a:ext cx="1670713" cy="313339"/>
          </a:xfrm>
          <a:custGeom>
            <a:avLst/>
            <a:gdLst/>
            <a:ahLst/>
            <a:cxnLst/>
            <a:rect l="l" t="t" r="r" b="b"/>
            <a:pathLst>
              <a:path w="745854" h="126219" extrusionOk="0">
                <a:moveTo>
                  <a:pt x="16453" y="39"/>
                </a:moveTo>
                <a:cubicBezTo>
                  <a:pt x="12534" y="-243"/>
                  <a:pt x="8499" y="1005"/>
                  <a:pt x="5294" y="3784"/>
                </a:cubicBezTo>
                <a:cubicBezTo>
                  <a:pt x="-1139" y="9345"/>
                  <a:pt x="-1785" y="19056"/>
                  <a:pt x="3772" y="25475"/>
                </a:cubicBezTo>
                <a:lnTo>
                  <a:pt x="83963" y="118071"/>
                </a:lnTo>
                <a:cubicBezTo>
                  <a:pt x="90096" y="125136"/>
                  <a:pt x="101025" y="125122"/>
                  <a:pt x="107158" y="118071"/>
                </a:cubicBezTo>
                <a:lnTo>
                  <a:pt x="173308" y="42121"/>
                </a:lnTo>
                <a:lnTo>
                  <a:pt x="242039" y="116341"/>
                </a:lnTo>
                <a:cubicBezTo>
                  <a:pt x="248219" y="123012"/>
                  <a:pt x="258779" y="122858"/>
                  <a:pt x="264819" y="116053"/>
                </a:cubicBezTo>
                <a:lnTo>
                  <a:pt x="332975" y="39094"/>
                </a:lnTo>
                <a:lnTo>
                  <a:pt x="397902" y="115981"/>
                </a:lnTo>
                <a:cubicBezTo>
                  <a:pt x="403943" y="123125"/>
                  <a:pt x="414872" y="123252"/>
                  <a:pt x="421097" y="116270"/>
                </a:cubicBezTo>
                <a:lnTo>
                  <a:pt x="489553" y="39454"/>
                </a:lnTo>
                <a:lnTo>
                  <a:pt x="556117" y="120593"/>
                </a:lnTo>
                <a:cubicBezTo>
                  <a:pt x="562227" y="128034"/>
                  <a:pt x="573571" y="128106"/>
                  <a:pt x="579750" y="120736"/>
                </a:cubicBezTo>
                <a:lnTo>
                  <a:pt x="646914" y="40823"/>
                </a:lnTo>
                <a:lnTo>
                  <a:pt x="719036" y="120522"/>
                </a:lnTo>
                <a:cubicBezTo>
                  <a:pt x="724730" y="126817"/>
                  <a:pt x="734506" y="127299"/>
                  <a:pt x="740801" y="121601"/>
                </a:cubicBezTo>
                <a:cubicBezTo>
                  <a:pt x="747095" y="115903"/>
                  <a:pt x="747580" y="106138"/>
                  <a:pt x="741862" y="99840"/>
                </a:cubicBezTo>
                <a:lnTo>
                  <a:pt x="657935" y="7100"/>
                </a:lnTo>
                <a:cubicBezTo>
                  <a:pt x="651687" y="186"/>
                  <a:pt x="640735" y="394"/>
                  <a:pt x="634740" y="7533"/>
                </a:cubicBezTo>
                <a:lnTo>
                  <a:pt x="568153" y="86796"/>
                </a:lnTo>
                <a:lnTo>
                  <a:pt x="501934" y="6090"/>
                </a:lnTo>
                <a:cubicBezTo>
                  <a:pt x="495962" y="-1211"/>
                  <a:pt x="484872" y="-1462"/>
                  <a:pt x="478601" y="5587"/>
                </a:cubicBezTo>
                <a:lnTo>
                  <a:pt x="410007" y="82546"/>
                </a:lnTo>
                <a:lnTo>
                  <a:pt x="345010" y="5658"/>
                </a:lnTo>
                <a:cubicBezTo>
                  <a:pt x="338970" y="-1501"/>
                  <a:pt x="327948" y="-1573"/>
                  <a:pt x="321746" y="5442"/>
                </a:cubicBezTo>
                <a:lnTo>
                  <a:pt x="252991" y="82977"/>
                </a:lnTo>
                <a:lnTo>
                  <a:pt x="184190" y="8686"/>
                </a:lnTo>
                <a:cubicBezTo>
                  <a:pt x="177988" y="1976"/>
                  <a:pt x="167359" y="2149"/>
                  <a:pt x="161341" y="9046"/>
                </a:cubicBezTo>
                <a:lnTo>
                  <a:pt x="95561" y="84564"/>
                </a:lnTo>
                <a:lnTo>
                  <a:pt x="26967" y="5370"/>
                </a:lnTo>
                <a:cubicBezTo>
                  <a:pt x="24200" y="2160"/>
                  <a:pt x="20373" y="318"/>
                  <a:pt x="16453" y="39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3"/>
          <p:cNvSpPr/>
          <p:nvPr/>
        </p:nvSpPr>
        <p:spPr>
          <a:xfrm>
            <a:off x="10708974" y="5215675"/>
            <a:ext cx="539666" cy="630879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3"/>
          <p:cNvSpPr/>
          <p:nvPr/>
        </p:nvSpPr>
        <p:spPr>
          <a:xfrm>
            <a:off x="6171367" y="1251443"/>
            <a:ext cx="393000" cy="313339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313" name="Google Shape;313;p23"/>
          <p:cNvSpPr/>
          <p:nvPr/>
        </p:nvSpPr>
        <p:spPr>
          <a:xfrm>
            <a:off x="6455734" y="1691514"/>
            <a:ext cx="393000" cy="3399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314" name="Google Shape;314;p23"/>
          <p:cNvSpPr/>
          <p:nvPr/>
        </p:nvSpPr>
        <p:spPr>
          <a:xfrm>
            <a:off x="10457950" y="5676900"/>
            <a:ext cx="393077" cy="443027"/>
          </a:xfrm>
          <a:custGeom>
            <a:avLst/>
            <a:gdLst/>
            <a:ahLst/>
            <a:cxnLst/>
            <a:rect l="l" t="t" r="r" b="b"/>
            <a:pathLst>
              <a:path w="434339" h="434340" extrusionOk="0">
                <a:moveTo>
                  <a:pt x="217170" y="434340"/>
                </a:moveTo>
                <a:cubicBezTo>
                  <a:pt x="217170" y="434340"/>
                  <a:pt x="217360" y="325565"/>
                  <a:pt x="163068" y="271272"/>
                </a:cubicBezTo>
                <a:cubicBezTo>
                  <a:pt x="108775" y="216979"/>
                  <a:pt x="0" y="217170"/>
                  <a:pt x="0" y="217170"/>
                </a:cubicBezTo>
                <a:cubicBezTo>
                  <a:pt x="0" y="217170"/>
                  <a:pt x="108775" y="217361"/>
                  <a:pt x="163068" y="163068"/>
                </a:cubicBezTo>
                <a:cubicBezTo>
                  <a:pt x="217360" y="108775"/>
                  <a:pt x="217170" y="0"/>
                  <a:pt x="217170" y="0"/>
                </a:cubicBezTo>
                <a:cubicBezTo>
                  <a:pt x="217170" y="0"/>
                  <a:pt x="216979" y="108775"/>
                  <a:pt x="271272" y="163068"/>
                </a:cubicBezTo>
                <a:cubicBezTo>
                  <a:pt x="325564" y="217361"/>
                  <a:pt x="434340" y="217170"/>
                  <a:pt x="434340" y="217170"/>
                </a:cubicBezTo>
                <a:cubicBezTo>
                  <a:pt x="434340" y="217170"/>
                  <a:pt x="325564" y="216979"/>
                  <a:pt x="271272" y="271272"/>
                </a:cubicBezTo>
                <a:cubicBezTo>
                  <a:pt x="216979" y="325660"/>
                  <a:pt x="217170" y="434340"/>
                  <a:pt x="217170" y="434340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633752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EFAC3"/>
      </a:lt1>
      <a:dk2>
        <a:srgbClr val="000000"/>
      </a:dk2>
      <a:lt2>
        <a:srgbClr val="FFFEED"/>
      </a:lt2>
      <a:accent1>
        <a:srgbClr val="FF5253"/>
      </a:accent1>
      <a:accent2>
        <a:srgbClr val="F5E744"/>
      </a:accent2>
      <a:accent3>
        <a:srgbClr val="31E26F"/>
      </a:accent3>
      <a:accent4>
        <a:srgbClr val="FEFE75"/>
      </a:accent4>
      <a:accent5>
        <a:srgbClr val="FFFFFF"/>
      </a:accent5>
      <a:accent6>
        <a:srgbClr val="0000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622</Words>
  <Application>Microsoft Office PowerPoint</Application>
  <PresentationFormat>Широкоэкранный</PresentationFormat>
  <Paragraphs>66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Aldrich</vt:lpstr>
      <vt:lpstr>Arial</vt:lpstr>
      <vt:lpstr>DM Sans Medium</vt:lpstr>
      <vt:lpstr>Courier New</vt:lpstr>
      <vt:lpstr>Abril Fatface</vt:lpstr>
      <vt:lpstr>Calibri</vt:lpstr>
      <vt:lpstr>Dela Gothic One</vt:lpstr>
      <vt:lpstr>SlidesMania</vt:lpstr>
      <vt:lpstr>ВОЛОНТЁРСКАЯ ДЕЯТЕЛЬНОСТЬ</vt:lpstr>
      <vt:lpstr>Мы – волонтёры!</vt:lpstr>
      <vt:lpstr>Наши основные направления:</vt:lpstr>
      <vt:lpstr>Наши цели:</vt:lpstr>
      <vt:lpstr>Наша волонтёрская деятельность</vt:lpstr>
      <vt:lpstr>Животные</vt:lpstr>
      <vt:lpstr>Помощь в зоне СВО</vt:lpstr>
      <vt:lpstr>Люди  с ОВЗ </vt:lpstr>
      <vt:lpstr>Ветераны </vt:lpstr>
      <vt:lpstr>Экология</vt:lpstr>
      <vt:lpstr>Где посмотреть  отчеты по нашим акциям?</vt:lpstr>
      <vt:lpstr>Немного о нашем волонтёр-ском отряде</vt:lpstr>
      <vt:lpstr>В добро верят лишь те немногие, кто его творит.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ВОЛОНТЁРСКАЯ ДЕЯТЕЛЬНОСТЬ</dc:title>
  <dc:creator>ADMIN</dc:creator>
  <cp:lastModifiedBy>ADMIN</cp:lastModifiedBy>
  <cp:revision>13</cp:revision>
  <dcterms:modified xsi:type="dcterms:W3CDTF">2023-10-25T22:05:20Z</dcterms:modified>
</cp:coreProperties>
</file>