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2"/>
  </p:sldMasterIdLst>
  <p:notesMasterIdLst>
    <p:notesMasterId r:id="rId19"/>
  </p:notesMasterIdLst>
  <p:handoutMasterIdLst>
    <p:handoutMasterId r:id="rId20"/>
  </p:handoutMasterIdLst>
  <p:sldIdLst>
    <p:sldId id="6902" r:id="rId3"/>
    <p:sldId id="6913" r:id="rId4"/>
    <p:sldId id="6923" r:id="rId5"/>
    <p:sldId id="6926" r:id="rId6"/>
    <p:sldId id="6934" r:id="rId7"/>
    <p:sldId id="6935" r:id="rId8"/>
    <p:sldId id="6938" r:id="rId9"/>
    <p:sldId id="6940" r:id="rId10"/>
    <p:sldId id="6944" r:id="rId11"/>
    <p:sldId id="6957" r:id="rId12"/>
    <p:sldId id="6945" r:id="rId13"/>
    <p:sldId id="6933" r:id="rId14"/>
    <p:sldId id="6947" r:id="rId15"/>
    <p:sldId id="6951" r:id="rId16"/>
    <p:sldId id="6955" r:id="rId17"/>
    <p:sldId id="6959" r:id="rId18"/>
  </p:sldIdLst>
  <p:sldSz cx="18288000" cy="10287000"/>
  <p:notesSz cx="6858000" cy="9144000"/>
  <p:defaultTextStyle>
    <a:defPPr>
      <a:defRPr lang="zh-CN"/>
    </a:defPPr>
    <a:lvl1pPr marL="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1pPr>
    <a:lvl2pPr marL="6858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2pPr>
    <a:lvl3pPr marL="13716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3pPr>
    <a:lvl4pPr marL="20574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4pPr>
    <a:lvl5pPr marL="27432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5pPr>
    <a:lvl6pPr marL="34290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6pPr>
    <a:lvl7pPr marL="41148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7pPr>
    <a:lvl8pPr marL="48006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8pPr>
    <a:lvl9pPr marL="54864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1DED9"/>
    <a:srgbClr val="E0DDD8"/>
    <a:srgbClr val="00B0EF"/>
    <a:srgbClr val="F0EFEB"/>
    <a:srgbClr val="EEE6DD"/>
    <a:srgbClr val="EEEDE9"/>
    <a:srgbClr val="EAE6E2"/>
    <a:srgbClr val="000000"/>
    <a:srgbClr val="E7E7E7"/>
    <a:srgbClr val="7D2CF9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0D3EE64-D0AD-4133-8F29-FAD24F0141DB}" v="8" dt="2022-05-09T09:16:16.70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366" autoAdjust="0"/>
    <p:restoredTop sz="94980" autoAdjust="0"/>
  </p:normalViewPr>
  <p:slideViewPr>
    <p:cSldViewPr snapToGrid="0" showGuides="1">
      <p:cViewPr varScale="1">
        <p:scale>
          <a:sx n="34" d="100"/>
          <a:sy n="34" d="100"/>
        </p:scale>
        <p:origin x="-374" y="-72"/>
      </p:cViewPr>
      <p:guideLst>
        <p:guide orient="horz" pos="3240"/>
        <p:guide pos="5760"/>
      </p:guideLst>
    </p:cSldViewPr>
  </p:slideViewPr>
  <p:outlineViewPr>
    <p:cViewPr>
      <p:scale>
        <a:sx n="100" d="100"/>
        <a:sy n="100" d="100"/>
      </p:scale>
      <p:origin x="0" y="-528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-55037"/>
    </p:cViewPr>
  </p:sorterViewPr>
  <p:notesViewPr>
    <p:cSldViewPr snapToGrid="0" showGuides="1">
      <p:cViewPr varScale="1">
        <p:scale>
          <a:sx n="59" d="100"/>
          <a:sy n="59" d="100"/>
        </p:scale>
        <p:origin x="2371" y="77"/>
      </p:cViewPr>
      <p:guideLst/>
    </p:cSldViewPr>
  </p:notesViewPr>
  <p:gridSpacing cx="360000" cy="360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59" Type="http://schemas.microsoft.com/office/2015/10/relationships/revisionInfo" Target="revisionInfo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60" Type="http://schemas.microsoft.com/office/2016/11/relationships/changesInfo" Target="changesInfos/changesInfo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yang x" userId="e542c3f68aa91397" providerId="LiveId" clId="{50D3EE64-D0AD-4133-8F29-FAD24F0141DB}"/>
    <pc:docChg chg="undo custSel modSld">
      <pc:chgData name="yang x" userId="e542c3f68aa91397" providerId="LiveId" clId="{50D3EE64-D0AD-4133-8F29-FAD24F0141DB}" dt="2022-05-09T09:16:16.708" v="19"/>
      <pc:docMkLst>
        <pc:docMk/>
      </pc:docMkLst>
      <pc:sldChg chg="modSp mod">
        <pc:chgData name="yang x" userId="e542c3f68aa91397" providerId="LiveId" clId="{50D3EE64-D0AD-4133-8F29-FAD24F0141DB}" dt="2022-05-09T09:10:14.103" v="14" actId="20577"/>
        <pc:sldMkLst>
          <pc:docMk/>
          <pc:sldMk cId="1746266755" sldId="6766"/>
        </pc:sldMkLst>
        <pc:spChg chg="mod">
          <ac:chgData name="yang x" userId="e542c3f68aa91397" providerId="LiveId" clId="{50D3EE64-D0AD-4133-8F29-FAD24F0141DB}" dt="2022-05-09T09:10:14.103" v="14" actId="20577"/>
          <ac:spMkLst>
            <pc:docMk/>
            <pc:sldMk cId="1746266755" sldId="6766"/>
            <ac:spMk id="5" creationId="{2DB8EF08-928A-4308-B7D7-A7A3977BB600}"/>
          </ac:spMkLst>
        </pc:spChg>
      </pc:sldChg>
      <pc:sldChg chg="modSp modAnim">
        <pc:chgData name="yang x" userId="e542c3f68aa91397" providerId="LiveId" clId="{50D3EE64-D0AD-4133-8F29-FAD24F0141DB}" dt="2022-05-09T09:16:05.104" v="16"/>
        <pc:sldMkLst>
          <pc:docMk/>
          <pc:sldMk cId="2390659286" sldId="6777"/>
        </pc:sldMkLst>
        <pc:spChg chg="mod">
          <ac:chgData name="yang x" userId="e542c3f68aa91397" providerId="LiveId" clId="{50D3EE64-D0AD-4133-8F29-FAD24F0141DB}" dt="2022-05-09T09:16:05.104" v="16"/>
          <ac:spMkLst>
            <pc:docMk/>
            <pc:sldMk cId="2390659286" sldId="6777"/>
            <ac:spMk id="8" creationId="{62DDF501-BCE7-415D-BB3E-E358452DA2C8}"/>
          </ac:spMkLst>
        </pc:spChg>
      </pc:sldChg>
      <pc:sldChg chg="modSp modAnim">
        <pc:chgData name="yang x" userId="e542c3f68aa91397" providerId="LiveId" clId="{50D3EE64-D0AD-4133-8F29-FAD24F0141DB}" dt="2022-05-09T09:16:16.708" v="19"/>
        <pc:sldMkLst>
          <pc:docMk/>
          <pc:sldMk cId="1665553414" sldId="6787"/>
        </pc:sldMkLst>
        <pc:spChg chg="mod">
          <ac:chgData name="yang x" userId="e542c3f68aa91397" providerId="LiveId" clId="{50D3EE64-D0AD-4133-8F29-FAD24F0141DB}" dt="2022-05-09T09:16:16.708" v="19"/>
          <ac:spMkLst>
            <pc:docMk/>
            <pc:sldMk cId="1665553414" sldId="6787"/>
            <ac:spMk id="88" creationId="{2BC9749A-9F0D-4721-B748-7106F7DF509F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latin typeface="Fredoka Light" pitchFamily="2" charset="-79"/>
              <a:ea typeface="Microsoft YaHei Light" panose="020B0502040204020203" pitchFamily="34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1F343E-A4B4-4945-A289-F71CC24FF5E2}" type="datetimeFigureOut">
              <a:rPr lang="zh-CN" altLang="en-US" smtClean="0">
                <a:latin typeface="Fredoka Light" pitchFamily="2" charset="-79"/>
                <a:ea typeface="Microsoft YaHei Light" panose="020B0502040204020203" pitchFamily="34" charset="-122"/>
              </a:rPr>
              <a:t>2024/5/14</a:t>
            </a:fld>
            <a:endParaRPr lang="zh-CN" altLang="en-US">
              <a:latin typeface="Fredoka Light" pitchFamily="2" charset="-79"/>
              <a:ea typeface="Microsoft YaHei Light" panose="020B0502040204020203" pitchFamily="34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Fredoka Light" pitchFamily="2" charset="-79"/>
              <a:ea typeface="Microsoft YaHei Light" panose="020B0502040204020203" pitchFamily="34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FE3BE7-4887-454D-AC07-8146F5385083}" type="slidenum">
              <a:rPr lang="zh-CN" altLang="en-US" smtClean="0">
                <a:latin typeface="Fredoka Light" pitchFamily="2" charset="-79"/>
                <a:ea typeface="Microsoft YaHei Light" panose="020B0502040204020203" pitchFamily="34" charset="-122"/>
              </a:rPr>
              <a:t>‹#›</a:t>
            </a:fld>
            <a:endParaRPr lang="zh-CN" altLang="en-US">
              <a:latin typeface="Fredoka Light" pitchFamily="2" charset="-79"/>
              <a:ea typeface="Microsoft YaHei Light" panose="020B0502040204020203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258060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Fredoka Light" pitchFamily="2" charset="-79"/>
                <a:ea typeface="Microsoft YaHei Light" panose="020B0502040204020203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Fredoka Light" pitchFamily="2" charset="-79"/>
                <a:ea typeface="Microsoft YaHei Light" panose="020B0502040204020203" pitchFamily="34" charset="-122"/>
              </a:defRPr>
            </a:lvl1pPr>
          </a:lstStyle>
          <a:p>
            <a:fld id="{184EC83E-688E-43DA-BB76-712D53DE601D}" type="datetimeFigureOut">
              <a:rPr lang="zh-CN" altLang="en-US" smtClean="0"/>
              <a:pPr/>
              <a:t>2024/5/14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Fredoka Light" pitchFamily="2" charset="-79"/>
                <a:ea typeface="Microsoft YaHei Light" panose="020B0502040204020203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Fredoka Light" pitchFamily="2" charset="-79"/>
                <a:ea typeface="Microsoft YaHei Light" panose="020B0502040204020203" pitchFamily="34" charset="-122"/>
              </a:defRPr>
            </a:lvl1pPr>
          </a:lstStyle>
          <a:p>
            <a:fld id="{BFEC4DAE-4541-43CA-A4FF-DC618A162F8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89334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371600" rtl="0" eaLnBrk="1" latinLnBrk="0" hangingPunct="1">
      <a:defRPr sz="1800" kern="1200">
        <a:solidFill>
          <a:schemeClr val="tx1"/>
        </a:solidFill>
        <a:latin typeface="Fredoka Light" pitchFamily="2" charset="-79"/>
        <a:ea typeface="Microsoft YaHei Light" panose="020B0502040204020203" pitchFamily="34" charset="-122"/>
        <a:cs typeface="+mn-cs"/>
      </a:defRPr>
    </a:lvl1pPr>
    <a:lvl2pPr marL="685800" algn="l" defTabSz="1371600" rtl="0" eaLnBrk="1" latinLnBrk="0" hangingPunct="1">
      <a:defRPr sz="1800" kern="1200">
        <a:solidFill>
          <a:schemeClr val="tx1"/>
        </a:solidFill>
        <a:latin typeface="Fredoka Light" pitchFamily="2" charset="-79"/>
        <a:ea typeface="Microsoft YaHei Light" panose="020B0502040204020203" pitchFamily="34" charset="-122"/>
        <a:cs typeface="+mn-cs"/>
      </a:defRPr>
    </a:lvl2pPr>
    <a:lvl3pPr marL="1371600" algn="l" defTabSz="1371600" rtl="0" eaLnBrk="1" latinLnBrk="0" hangingPunct="1">
      <a:defRPr sz="1800" kern="1200">
        <a:solidFill>
          <a:schemeClr val="tx1"/>
        </a:solidFill>
        <a:latin typeface="Fredoka Light" pitchFamily="2" charset="-79"/>
        <a:ea typeface="Microsoft YaHei Light" panose="020B0502040204020203" pitchFamily="34" charset="-122"/>
        <a:cs typeface="+mn-cs"/>
      </a:defRPr>
    </a:lvl3pPr>
    <a:lvl4pPr marL="2057400" algn="l" defTabSz="1371600" rtl="0" eaLnBrk="1" latinLnBrk="0" hangingPunct="1">
      <a:defRPr sz="1800" kern="1200">
        <a:solidFill>
          <a:schemeClr val="tx1"/>
        </a:solidFill>
        <a:latin typeface="Fredoka Light" pitchFamily="2" charset="-79"/>
        <a:ea typeface="Microsoft YaHei Light" panose="020B0502040204020203" pitchFamily="34" charset="-122"/>
        <a:cs typeface="+mn-cs"/>
      </a:defRPr>
    </a:lvl4pPr>
    <a:lvl5pPr marL="2743200" algn="l" defTabSz="1371600" rtl="0" eaLnBrk="1" latinLnBrk="0" hangingPunct="1">
      <a:defRPr sz="1800" kern="1200">
        <a:solidFill>
          <a:schemeClr val="tx1"/>
        </a:solidFill>
        <a:latin typeface="Fredoka Light" pitchFamily="2" charset="-79"/>
        <a:ea typeface="Microsoft YaHei Light" panose="020B0502040204020203" pitchFamily="34" charset="-122"/>
        <a:cs typeface="+mn-cs"/>
      </a:defRPr>
    </a:lvl5pPr>
    <a:lvl6pPr marL="34290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41148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48006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54864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2748a336f4c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Google Shape;271;g2748a336f4c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2748a336f4c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Google Shape;271;g2748a336f4c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2748a336f4c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Google Shape;271;g2748a336f4c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8862487"/>
      </p:ext>
    </p:extLst>
  </p:cSld>
  <p:clrMapOvr>
    <a:masterClrMapping/>
  </p:clrMapOvr>
  <p:extLst>
    <p:ext uri="{DCECCB84-F9BA-43D5-87BE-67443E8EF086}">
      <p15:sldGuideLst xmlns=""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8_3-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="" xmlns:a16="http://schemas.microsoft.com/office/drawing/2014/main" id="{FFF495D5-29A7-E07F-8AE2-6616EA30E07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-2"/>
            <a:ext cx="12989251" cy="10287001"/>
          </a:xfrm>
          <a:custGeom>
            <a:avLst/>
            <a:gdLst>
              <a:gd name="connsiteX0" fmla="*/ 8819109 w 12989251"/>
              <a:gd name="connsiteY0" fmla="*/ 0 h 10287001"/>
              <a:gd name="connsiteX1" fmla="*/ 11521811 w 12989251"/>
              <a:gd name="connsiteY1" fmla="*/ 0 h 10287001"/>
              <a:gd name="connsiteX2" fmla="*/ 11455301 w 12989251"/>
              <a:gd name="connsiteY2" fmla="*/ 101847 h 10287001"/>
              <a:gd name="connsiteX3" fmla="*/ 11877726 w 12989251"/>
              <a:gd name="connsiteY3" fmla="*/ 3855253 h 10287001"/>
              <a:gd name="connsiteX4" fmla="*/ 12852075 w 12989251"/>
              <a:gd name="connsiteY4" fmla="*/ 6059339 h 10287001"/>
              <a:gd name="connsiteX5" fmla="*/ 11556555 w 12989251"/>
              <a:gd name="connsiteY5" fmla="*/ 10209842 h 10287001"/>
              <a:gd name="connsiteX6" fmla="*/ 11458895 w 12989251"/>
              <a:gd name="connsiteY6" fmla="*/ 10287001 h 10287001"/>
              <a:gd name="connsiteX7" fmla="*/ 10717094 w 12989251"/>
              <a:gd name="connsiteY7" fmla="*/ 10287001 h 10287001"/>
              <a:gd name="connsiteX8" fmla="*/ 8994547 w 12989251"/>
              <a:gd name="connsiteY8" fmla="*/ 10287001 h 10287001"/>
              <a:gd name="connsiteX9" fmla="*/ 8818928 w 12989251"/>
              <a:gd name="connsiteY9" fmla="*/ 10287001 h 10287001"/>
              <a:gd name="connsiteX10" fmla="*/ 8818928 w 12989251"/>
              <a:gd name="connsiteY10" fmla="*/ 10287000 h 10287001"/>
              <a:gd name="connsiteX11" fmla="*/ 7002781 w 12989251"/>
              <a:gd name="connsiteY11" fmla="*/ 10287000 h 10287001"/>
              <a:gd name="connsiteX12" fmla="*/ 7002781 w 12989251"/>
              <a:gd name="connsiteY12" fmla="*/ 10287001 h 10287001"/>
              <a:gd name="connsiteX13" fmla="*/ 0 w 12989251"/>
              <a:gd name="connsiteY13" fmla="*/ 10287001 h 10287001"/>
              <a:gd name="connsiteX14" fmla="*/ 0 w 12989251"/>
              <a:gd name="connsiteY14" fmla="*/ 2 h 10287001"/>
              <a:gd name="connsiteX15" fmla="*/ 5803086 w 12989251"/>
              <a:gd name="connsiteY15" fmla="*/ 2 h 10287001"/>
              <a:gd name="connsiteX16" fmla="*/ 5803086 w 12989251"/>
              <a:gd name="connsiteY16" fmla="*/ 1 h 10287001"/>
              <a:gd name="connsiteX17" fmla="*/ 8819109 w 12989251"/>
              <a:gd name="connsiteY17" fmla="*/ 1 h 10287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2989251" h="10287001">
                <a:moveTo>
                  <a:pt x="8819109" y="0"/>
                </a:moveTo>
                <a:lnTo>
                  <a:pt x="11521811" y="0"/>
                </a:lnTo>
                <a:lnTo>
                  <a:pt x="11455301" y="101847"/>
                </a:lnTo>
                <a:cubicBezTo>
                  <a:pt x="10761296" y="1226733"/>
                  <a:pt x="11103558" y="2553682"/>
                  <a:pt x="11877726" y="3855253"/>
                </a:cubicBezTo>
                <a:cubicBezTo>
                  <a:pt x="12306899" y="4576776"/>
                  <a:pt x="12687250" y="5343451"/>
                  <a:pt x="12852075" y="6059339"/>
                </a:cubicBezTo>
                <a:cubicBezTo>
                  <a:pt x="13356108" y="8248479"/>
                  <a:pt x="12368294" y="9545171"/>
                  <a:pt x="11556555" y="10209842"/>
                </a:cubicBezTo>
                <a:lnTo>
                  <a:pt x="11458895" y="10287001"/>
                </a:lnTo>
                <a:lnTo>
                  <a:pt x="10717094" y="10287001"/>
                </a:lnTo>
                <a:lnTo>
                  <a:pt x="8994547" y="10287001"/>
                </a:lnTo>
                <a:lnTo>
                  <a:pt x="8818928" y="10287001"/>
                </a:lnTo>
                <a:lnTo>
                  <a:pt x="8818928" y="10287000"/>
                </a:lnTo>
                <a:lnTo>
                  <a:pt x="7002781" y="10287000"/>
                </a:lnTo>
                <a:lnTo>
                  <a:pt x="7002781" y="10287001"/>
                </a:lnTo>
                <a:lnTo>
                  <a:pt x="0" y="10287001"/>
                </a:lnTo>
                <a:lnTo>
                  <a:pt x="0" y="2"/>
                </a:lnTo>
                <a:lnTo>
                  <a:pt x="5803086" y="2"/>
                </a:lnTo>
                <a:lnTo>
                  <a:pt x="5803086" y="1"/>
                </a:lnTo>
                <a:lnTo>
                  <a:pt x="8819109" y="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1DD6A186-DAAC-D723-FA6B-6B276A60D997}"/>
              </a:ext>
            </a:extLst>
          </p:cNvPr>
          <p:cNvSpPr txBox="1"/>
          <p:nvPr userDrawn="1"/>
        </p:nvSpPr>
        <p:spPr>
          <a:xfrm>
            <a:off x="725107" y="746141"/>
            <a:ext cx="22328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spc="300">
                <a:solidFill>
                  <a:schemeClr val="bg1">
                    <a:lumMod val="50000"/>
                  </a:schemeClr>
                </a:solidFill>
                <a:latin typeface="+mn-lt"/>
              </a:rPr>
              <a:t>BUSINESS</a:t>
            </a:r>
          </a:p>
        </p:txBody>
      </p:sp>
    </p:spTree>
    <p:extLst>
      <p:ext uri="{BB962C8B-B14F-4D97-AF65-F5344CB8AC3E}">
        <p14:creationId xmlns:p14="http://schemas.microsoft.com/office/powerpoint/2010/main" val="1937829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  <p:extLst>
    <p:ext uri="{DCECCB84-F9BA-43D5-87BE-67443E8EF086}">
      <p15:sldGuideLst xmlns="" xmlns:p15="http://schemas.microsoft.com/office/powerpoint/2012/main">
        <p15:guide id="1" orient="horz" pos="1032">
          <p15:clr>
            <a:srgbClr val="FBAE40"/>
          </p15:clr>
        </p15:guide>
        <p15:guide id="2" orient="horz" pos="2064">
          <p15:clr>
            <a:srgbClr val="FBAE40"/>
          </p15:clr>
        </p15:guide>
        <p15:guide id="3" pos="6744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9_3-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="" xmlns:a16="http://schemas.microsoft.com/office/drawing/2014/main" id="{F246E231-2F9B-1ACA-48DB-23CA16AC349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669916" y="3300230"/>
            <a:ext cx="2948170" cy="2948170"/>
          </a:xfrm>
          <a:custGeom>
            <a:avLst/>
            <a:gdLst>
              <a:gd name="connsiteX0" fmla="*/ 1474085 w 2948170"/>
              <a:gd name="connsiteY0" fmla="*/ 0 h 2948170"/>
              <a:gd name="connsiteX1" fmla="*/ 2948170 w 2948170"/>
              <a:gd name="connsiteY1" fmla="*/ 1474085 h 2948170"/>
              <a:gd name="connsiteX2" fmla="*/ 1474085 w 2948170"/>
              <a:gd name="connsiteY2" fmla="*/ 2948170 h 2948170"/>
              <a:gd name="connsiteX3" fmla="*/ 0 w 2948170"/>
              <a:gd name="connsiteY3" fmla="*/ 1474085 h 2948170"/>
              <a:gd name="connsiteX4" fmla="*/ 1474085 w 2948170"/>
              <a:gd name="connsiteY4" fmla="*/ 0 h 2948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48170" h="2948170">
                <a:moveTo>
                  <a:pt x="1474085" y="0"/>
                </a:moveTo>
                <a:cubicBezTo>
                  <a:pt x="2288200" y="0"/>
                  <a:pt x="2948170" y="659970"/>
                  <a:pt x="2948170" y="1474085"/>
                </a:cubicBezTo>
                <a:cubicBezTo>
                  <a:pt x="2948170" y="2288200"/>
                  <a:pt x="2288200" y="2948170"/>
                  <a:pt x="1474085" y="2948170"/>
                </a:cubicBezTo>
                <a:cubicBezTo>
                  <a:pt x="659970" y="2948170"/>
                  <a:pt x="0" y="2288200"/>
                  <a:pt x="0" y="1474085"/>
                </a:cubicBezTo>
                <a:cubicBezTo>
                  <a:pt x="0" y="659970"/>
                  <a:pt x="659970" y="0"/>
                  <a:pt x="1474085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5" name="Picture Placeholder 14">
            <a:extLst>
              <a:ext uri="{FF2B5EF4-FFF2-40B4-BE49-F238E27FC236}">
                <a16:creationId xmlns="" xmlns:a16="http://schemas.microsoft.com/office/drawing/2014/main" id="{2156C4C9-4820-9E72-002F-7E3E18E4AD1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2869705" y="3300230"/>
            <a:ext cx="2948170" cy="2948170"/>
          </a:xfrm>
          <a:custGeom>
            <a:avLst/>
            <a:gdLst>
              <a:gd name="connsiteX0" fmla="*/ 1474085 w 2948170"/>
              <a:gd name="connsiteY0" fmla="*/ 0 h 2948170"/>
              <a:gd name="connsiteX1" fmla="*/ 2948170 w 2948170"/>
              <a:gd name="connsiteY1" fmla="*/ 1474085 h 2948170"/>
              <a:gd name="connsiteX2" fmla="*/ 1474085 w 2948170"/>
              <a:gd name="connsiteY2" fmla="*/ 2948170 h 2948170"/>
              <a:gd name="connsiteX3" fmla="*/ 0 w 2948170"/>
              <a:gd name="connsiteY3" fmla="*/ 1474085 h 2948170"/>
              <a:gd name="connsiteX4" fmla="*/ 1474085 w 2948170"/>
              <a:gd name="connsiteY4" fmla="*/ 0 h 2948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48170" h="2948170">
                <a:moveTo>
                  <a:pt x="1474085" y="0"/>
                </a:moveTo>
                <a:cubicBezTo>
                  <a:pt x="2288200" y="0"/>
                  <a:pt x="2948170" y="659970"/>
                  <a:pt x="2948170" y="1474085"/>
                </a:cubicBezTo>
                <a:cubicBezTo>
                  <a:pt x="2948170" y="2288200"/>
                  <a:pt x="2288200" y="2948170"/>
                  <a:pt x="1474085" y="2948170"/>
                </a:cubicBezTo>
                <a:cubicBezTo>
                  <a:pt x="659970" y="2948170"/>
                  <a:pt x="0" y="2288200"/>
                  <a:pt x="0" y="1474085"/>
                </a:cubicBezTo>
                <a:cubicBezTo>
                  <a:pt x="0" y="659970"/>
                  <a:pt x="659970" y="0"/>
                  <a:pt x="1474085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="" xmlns:a16="http://schemas.microsoft.com/office/drawing/2014/main" id="{F50A06FB-5F64-1FBB-7C99-313052DD887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470127" y="3300231"/>
            <a:ext cx="2948170" cy="2948170"/>
          </a:xfrm>
          <a:custGeom>
            <a:avLst/>
            <a:gdLst>
              <a:gd name="connsiteX0" fmla="*/ 1474085 w 2948170"/>
              <a:gd name="connsiteY0" fmla="*/ 0 h 2948170"/>
              <a:gd name="connsiteX1" fmla="*/ 2948170 w 2948170"/>
              <a:gd name="connsiteY1" fmla="*/ 1474085 h 2948170"/>
              <a:gd name="connsiteX2" fmla="*/ 1474085 w 2948170"/>
              <a:gd name="connsiteY2" fmla="*/ 2948170 h 2948170"/>
              <a:gd name="connsiteX3" fmla="*/ 0 w 2948170"/>
              <a:gd name="connsiteY3" fmla="*/ 1474085 h 2948170"/>
              <a:gd name="connsiteX4" fmla="*/ 1474085 w 2948170"/>
              <a:gd name="connsiteY4" fmla="*/ 0 h 2948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48170" h="2948170">
                <a:moveTo>
                  <a:pt x="1474085" y="0"/>
                </a:moveTo>
                <a:cubicBezTo>
                  <a:pt x="2288200" y="0"/>
                  <a:pt x="2948170" y="659970"/>
                  <a:pt x="2948170" y="1474085"/>
                </a:cubicBezTo>
                <a:cubicBezTo>
                  <a:pt x="2948170" y="2288200"/>
                  <a:pt x="2288200" y="2948170"/>
                  <a:pt x="1474085" y="2948170"/>
                </a:cubicBezTo>
                <a:cubicBezTo>
                  <a:pt x="659970" y="2948170"/>
                  <a:pt x="0" y="2288200"/>
                  <a:pt x="0" y="1474085"/>
                </a:cubicBezTo>
                <a:cubicBezTo>
                  <a:pt x="0" y="659970"/>
                  <a:pt x="659970" y="0"/>
                  <a:pt x="1474085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1DD6A186-DAAC-D723-FA6B-6B276A60D997}"/>
              </a:ext>
            </a:extLst>
          </p:cNvPr>
          <p:cNvSpPr txBox="1"/>
          <p:nvPr userDrawn="1"/>
        </p:nvSpPr>
        <p:spPr>
          <a:xfrm>
            <a:off x="725107" y="746141"/>
            <a:ext cx="22328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spc="300">
                <a:solidFill>
                  <a:schemeClr val="bg1">
                    <a:lumMod val="50000"/>
                  </a:schemeClr>
                </a:solidFill>
                <a:latin typeface="+mn-lt"/>
              </a:rPr>
              <a:t>BUSINESS</a:t>
            </a:r>
          </a:p>
        </p:txBody>
      </p:sp>
    </p:spTree>
    <p:extLst>
      <p:ext uri="{BB962C8B-B14F-4D97-AF65-F5344CB8AC3E}">
        <p14:creationId xmlns:p14="http://schemas.microsoft.com/office/powerpoint/2010/main" val="3521518033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orient="horz" pos="1032">
          <p15:clr>
            <a:srgbClr val="FBAE40"/>
          </p15:clr>
        </p15:guide>
        <p15:guide id="2" orient="horz" pos="2064">
          <p15:clr>
            <a:srgbClr val="FBAE40"/>
          </p15:clr>
        </p15:guide>
        <p15:guide id="3" pos="6744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0_3-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="" xmlns:a16="http://schemas.microsoft.com/office/drawing/2014/main" id="{0804B9A6-234A-DF93-55F6-4844A613169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378525" y="5306253"/>
            <a:ext cx="3255116" cy="3255116"/>
          </a:xfrm>
          <a:custGeom>
            <a:avLst/>
            <a:gdLst>
              <a:gd name="connsiteX0" fmla="*/ 1627558 w 3255116"/>
              <a:gd name="connsiteY0" fmla="*/ 0 h 3255116"/>
              <a:gd name="connsiteX1" fmla="*/ 3255116 w 3255116"/>
              <a:gd name="connsiteY1" fmla="*/ 1627558 h 3255116"/>
              <a:gd name="connsiteX2" fmla="*/ 1627558 w 3255116"/>
              <a:gd name="connsiteY2" fmla="*/ 3255116 h 3255116"/>
              <a:gd name="connsiteX3" fmla="*/ 0 w 3255116"/>
              <a:gd name="connsiteY3" fmla="*/ 1627558 h 3255116"/>
              <a:gd name="connsiteX4" fmla="*/ 1627558 w 3255116"/>
              <a:gd name="connsiteY4" fmla="*/ 0 h 3255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55116" h="3255116">
                <a:moveTo>
                  <a:pt x="1627558" y="0"/>
                </a:moveTo>
                <a:cubicBezTo>
                  <a:pt x="2526433" y="0"/>
                  <a:pt x="3255116" y="728683"/>
                  <a:pt x="3255116" y="1627558"/>
                </a:cubicBezTo>
                <a:cubicBezTo>
                  <a:pt x="3255116" y="2526433"/>
                  <a:pt x="2526433" y="3255116"/>
                  <a:pt x="1627558" y="3255116"/>
                </a:cubicBezTo>
                <a:cubicBezTo>
                  <a:pt x="728683" y="3255116"/>
                  <a:pt x="0" y="2526433"/>
                  <a:pt x="0" y="1627558"/>
                </a:cubicBezTo>
                <a:cubicBezTo>
                  <a:pt x="0" y="728683"/>
                  <a:pt x="728683" y="0"/>
                  <a:pt x="1627558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6" name="Picture Placeholder 15">
            <a:extLst>
              <a:ext uri="{FF2B5EF4-FFF2-40B4-BE49-F238E27FC236}">
                <a16:creationId xmlns="" xmlns:a16="http://schemas.microsoft.com/office/drawing/2014/main" id="{70EE2005-D984-4EC1-03CA-A77949CEBCC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2959151" y="5306253"/>
            <a:ext cx="3255116" cy="3255116"/>
          </a:xfrm>
          <a:custGeom>
            <a:avLst/>
            <a:gdLst>
              <a:gd name="connsiteX0" fmla="*/ 1627558 w 3255116"/>
              <a:gd name="connsiteY0" fmla="*/ 0 h 3255116"/>
              <a:gd name="connsiteX1" fmla="*/ 3255116 w 3255116"/>
              <a:gd name="connsiteY1" fmla="*/ 1627558 h 3255116"/>
              <a:gd name="connsiteX2" fmla="*/ 1627558 w 3255116"/>
              <a:gd name="connsiteY2" fmla="*/ 3255116 h 3255116"/>
              <a:gd name="connsiteX3" fmla="*/ 0 w 3255116"/>
              <a:gd name="connsiteY3" fmla="*/ 1627558 h 3255116"/>
              <a:gd name="connsiteX4" fmla="*/ 1627558 w 3255116"/>
              <a:gd name="connsiteY4" fmla="*/ 0 h 3255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55116" h="3255116">
                <a:moveTo>
                  <a:pt x="1627558" y="0"/>
                </a:moveTo>
                <a:cubicBezTo>
                  <a:pt x="2526433" y="0"/>
                  <a:pt x="3255116" y="728683"/>
                  <a:pt x="3255116" y="1627558"/>
                </a:cubicBezTo>
                <a:cubicBezTo>
                  <a:pt x="3255116" y="2526433"/>
                  <a:pt x="2526433" y="3255116"/>
                  <a:pt x="1627558" y="3255116"/>
                </a:cubicBezTo>
                <a:cubicBezTo>
                  <a:pt x="728683" y="3255116"/>
                  <a:pt x="0" y="2526433"/>
                  <a:pt x="0" y="1627558"/>
                </a:cubicBezTo>
                <a:cubicBezTo>
                  <a:pt x="0" y="728683"/>
                  <a:pt x="728683" y="0"/>
                  <a:pt x="1627558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7" name="Picture Placeholder 16">
            <a:extLst>
              <a:ext uri="{FF2B5EF4-FFF2-40B4-BE49-F238E27FC236}">
                <a16:creationId xmlns="" xmlns:a16="http://schemas.microsoft.com/office/drawing/2014/main" id="{BD15C2E6-6EEB-4B5E-E5BE-6F430EBAB71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959151" y="1725627"/>
            <a:ext cx="3255116" cy="3255116"/>
          </a:xfrm>
          <a:custGeom>
            <a:avLst/>
            <a:gdLst>
              <a:gd name="connsiteX0" fmla="*/ 1627558 w 3255116"/>
              <a:gd name="connsiteY0" fmla="*/ 0 h 3255116"/>
              <a:gd name="connsiteX1" fmla="*/ 3255116 w 3255116"/>
              <a:gd name="connsiteY1" fmla="*/ 1627558 h 3255116"/>
              <a:gd name="connsiteX2" fmla="*/ 1627558 w 3255116"/>
              <a:gd name="connsiteY2" fmla="*/ 3255116 h 3255116"/>
              <a:gd name="connsiteX3" fmla="*/ 0 w 3255116"/>
              <a:gd name="connsiteY3" fmla="*/ 1627558 h 3255116"/>
              <a:gd name="connsiteX4" fmla="*/ 1627558 w 3255116"/>
              <a:gd name="connsiteY4" fmla="*/ 0 h 3255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55116" h="3255116">
                <a:moveTo>
                  <a:pt x="1627558" y="0"/>
                </a:moveTo>
                <a:cubicBezTo>
                  <a:pt x="2526433" y="0"/>
                  <a:pt x="3255116" y="728683"/>
                  <a:pt x="3255116" y="1627558"/>
                </a:cubicBezTo>
                <a:cubicBezTo>
                  <a:pt x="3255116" y="2526433"/>
                  <a:pt x="2526433" y="3255116"/>
                  <a:pt x="1627558" y="3255116"/>
                </a:cubicBezTo>
                <a:cubicBezTo>
                  <a:pt x="728683" y="3255116"/>
                  <a:pt x="0" y="2526433"/>
                  <a:pt x="0" y="1627558"/>
                </a:cubicBezTo>
                <a:cubicBezTo>
                  <a:pt x="0" y="728683"/>
                  <a:pt x="728683" y="0"/>
                  <a:pt x="1627558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="" xmlns:a16="http://schemas.microsoft.com/office/drawing/2014/main" id="{28CD0218-3905-6800-E23B-28E1D4389DF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378525" y="1725627"/>
            <a:ext cx="3255116" cy="3255116"/>
          </a:xfrm>
          <a:custGeom>
            <a:avLst/>
            <a:gdLst>
              <a:gd name="connsiteX0" fmla="*/ 1627558 w 3255116"/>
              <a:gd name="connsiteY0" fmla="*/ 0 h 3255116"/>
              <a:gd name="connsiteX1" fmla="*/ 3255116 w 3255116"/>
              <a:gd name="connsiteY1" fmla="*/ 1627558 h 3255116"/>
              <a:gd name="connsiteX2" fmla="*/ 1627558 w 3255116"/>
              <a:gd name="connsiteY2" fmla="*/ 3255116 h 3255116"/>
              <a:gd name="connsiteX3" fmla="*/ 0 w 3255116"/>
              <a:gd name="connsiteY3" fmla="*/ 1627558 h 3255116"/>
              <a:gd name="connsiteX4" fmla="*/ 1627558 w 3255116"/>
              <a:gd name="connsiteY4" fmla="*/ 0 h 3255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55116" h="3255116">
                <a:moveTo>
                  <a:pt x="1627558" y="0"/>
                </a:moveTo>
                <a:cubicBezTo>
                  <a:pt x="2526433" y="0"/>
                  <a:pt x="3255116" y="728683"/>
                  <a:pt x="3255116" y="1627558"/>
                </a:cubicBezTo>
                <a:cubicBezTo>
                  <a:pt x="3255116" y="2526433"/>
                  <a:pt x="2526433" y="3255116"/>
                  <a:pt x="1627558" y="3255116"/>
                </a:cubicBezTo>
                <a:cubicBezTo>
                  <a:pt x="728683" y="3255116"/>
                  <a:pt x="0" y="2526433"/>
                  <a:pt x="0" y="1627558"/>
                </a:cubicBezTo>
                <a:cubicBezTo>
                  <a:pt x="0" y="728683"/>
                  <a:pt x="728683" y="0"/>
                  <a:pt x="1627558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1DD6A186-DAAC-D723-FA6B-6B276A60D997}"/>
              </a:ext>
            </a:extLst>
          </p:cNvPr>
          <p:cNvSpPr txBox="1"/>
          <p:nvPr userDrawn="1"/>
        </p:nvSpPr>
        <p:spPr>
          <a:xfrm>
            <a:off x="725107" y="746141"/>
            <a:ext cx="22328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spc="300">
                <a:solidFill>
                  <a:schemeClr val="bg1">
                    <a:lumMod val="50000"/>
                  </a:schemeClr>
                </a:solidFill>
                <a:latin typeface="+mn-lt"/>
              </a:rPr>
              <a:t>BUSINESS</a:t>
            </a:r>
          </a:p>
        </p:txBody>
      </p:sp>
    </p:spTree>
    <p:extLst>
      <p:ext uri="{BB962C8B-B14F-4D97-AF65-F5344CB8AC3E}">
        <p14:creationId xmlns:p14="http://schemas.microsoft.com/office/powerpoint/2010/main" val="3024725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4" grpId="0" animBg="1"/>
    </p:bldLst>
  </p:timing>
  <p:extLst>
    <p:ext uri="{DCECCB84-F9BA-43D5-87BE-67443E8EF086}">
      <p15:sldGuideLst xmlns="" xmlns:p15="http://schemas.microsoft.com/office/powerpoint/2012/main">
        <p15:guide id="1" orient="horz" pos="1032">
          <p15:clr>
            <a:srgbClr val="FBAE40"/>
          </p15:clr>
        </p15:guide>
        <p15:guide id="2" orient="horz" pos="2064">
          <p15:clr>
            <a:srgbClr val="FBAE40"/>
          </p15:clr>
        </p15:guide>
        <p15:guide id="3" pos="674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1_3-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="" xmlns:a16="http://schemas.microsoft.com/office/drawing/2014/main" id="{FB45B446-5807-87F1-E318-1F98687D7C4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8288000" cy="10287000"/>
          </a:xfrm>
          <a:custGeom>
            <a:avLst/>
            <a:gdLst>
              <a:gd name="connsiteX0" fmla="*/ 0 w 18288000"/>
              <a:gd name="connsiteY0" fmla="*/ 0 h 10287000"/>
              <a:gd name="connsiteX1" fmla="*/ 18288000 w 18288000"/>
              <a:gd name="connsiteY1" fmla="*/ 0 h 10287000"/>
              <a:gd name="connsiteX2" fmla="*/ 18288000 w 18288000"/>
              <a:gd name="connsiteY2" fmla="*/ 10287000 h 10287000"/>
              <a:gd name="connsiteX3" fmla="*/ 0 w 18288000"/>
              <a:gd name="connsiteY3" fmla="*/ 1028700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1DD6A186-DAAC-D723-FA6B-6B276A60D997}"/>
              </a:ext>
            </a:extLst>
          </p:cNvPr>
          <p:cNvSpPr txBox="1"/>
          <p:nvPr userDrawn="1"/>
        </p:nvSpPr>
        <p:spPr>
          <a:xfrm>
            <a:off x="725107" y="746141"/>
            <a:ext cx="22328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spc="300">
                <a:solidFill>
                  <a:schemeClr val="bg1">
                    <a:lumMod val="50000"/>
                  </a:schemeClr>
                </a:solidFill>
                <a:latin typeface="+mn-lt"/>
              </a:rPr>
              <a:t>BUSINESS</a:t>
            </a:r>
          </a:p>
        </p:txBody>
      </p:sp>
    </p:spTree>
    <p:extLst>
      <p:ext uri="{BB962C8B-B14F-4D97-AF65-F5344CB8AC3E}">
        <p14:creationId xmlns:p14="http://schemas.microsoft.com/office/powerpoint/2010/main" val="4215624157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orient="horz" pos="1032">
          <p15:clr>
            <a:srgbClr val="FBAE40"/>
          </p15:clr>
        </p15:guide>
        <p15:guide id="2" orient="horz" pos="2064">
          <p15:clr>
            <a:srgbClr val="FBAE40"/>
          </p15:clr>
        </p15:guide>
        <p15:guide id="3" pos="6744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2_3-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="" xmlns:a16="http://schemas.microsoft.com/office/drawing/2014/main" id="{623E4E3B-5444-DD35-6C75-92B192BF624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093052" y="1085288"/>
            <a:ext cx="3750140" cy="8116397"/>
          </a:xfrm>
          <a:custGeom>
            <a:avLst/>
            <a:gdLst>
              <a:gd name="connsiteX0" fmla="*/ 722597 w 3750140"/>
              <a:gd name="connsiteY0" fmla="*/ 0 h 8116397"/>
              <a:gd name="connsiteX1" fmla="*/ 770516 w 3750140"/>
              <a:gd name="connsiteY1" fmla="*/ 2633 h 8116397"/>
              <a:gd name="connsiteX2" fmla="*/ 802461 w 3750140"/>
              <a:gd name="connsiteY2" fmla="*/ 12406 h 8116397"/>
              <a:gd name="connsiteX3" fmla="*/ 823816 w 3750140"/>
              <a:gd name="connsiteY3" fmla="*/ 54507 h 8116397"/>
              <a:gd name="connsiteX4" fmla="*/ 827461 w 3750140"/>
              <a:gd name="connsiteY4" fmla="*/ 106004 h 8116397"/>
              <a:gd name="connsiteX5" fmla="*/ 885102 w 3750140"/>
              <a:gd name="connsiteY5" fmla="*/ 234185 h 8116397"/>
              <a:gd name="connsiteX6" fmla="*/ 1022088 w 3750140"/>
              <a:gd name="connsiteY6" fmla="*/ 300720 h 8116397"/>
              <a:gd name="connsiteX7" fmla="*/ 1047608 w 3750140"/>
              <a:gd name="connsiteY7" fmla="*/ 301847 h 8116397"/>
              <a:gd name="connsiteX8" fmla="*/ 1827153 w 3750140"/>
              <a:gd name="connsiteY8" fmla="*/ 301847 h 8116397"/>
              <a:gd name="connsiteX9" fmla="*/ 1922988 w 3750140"/>
              <a:gd name="connsiteY9" fmla="*/ 301847 h 8116397"/>
              <a:gd name="connsiteX10" fmla="*/ 2702531 w 3750140"/>
              <a:gd name="connsiteY10" fmla="*/ 301847 h 8116397"/>
              <a:gd name="connsiteX11" fmla="*/ 2728053 w 3750140"/>
              <a:gd name="connsiteY11" fmla="*/ 300720 h 8116397"/>
              <a:gd name="connsiteX12" fmla="*/ 2865038 w 3750140"/>
              <a:gd name="connsiteY12" fmla="*/ 234185 h 8116397"/>
              <a:gd name="connsiteX13" fmla="*/ 2922679 w 3750140"/>
              <a:gd name="connsiteY13" fmla="*/ 106004 h 8116397"/>
              <a:gd name="connsiteX14" fmla="*/ 2926325 w 3750140"/>
              <a:gd name="connsiteY14" fmla="*/ 54507 h 8116397"/>
              <a:gd name="connsiteX15" fmla="*/ 2947680 w 3750140"/>
              <a:gd name="connsiteY15" fmla="*/ 12406 h 8116397"/>
              <a:gd name="connsiteX16" fmla="*/ 2979626 w 3750140"/>
              <a:gd name="connsiteY16" fmla="*/ 2633 h 8116397"/>
              <a:gd name="connsiteX17" fmla="*/ 3027544 w 3750140"/>
              <a:gd name="connsiteY17" fmla="*/ 0 h 8116397"/>
              <a:gd name="connsiteX18" fmla="*/ 3333458 w 3750140"/>
              <a:gd name="connsiteY18" fmla="*/ 3760 h 8116397"/>
              <a:gd name="connsiteX19" fmla="*/ 3497528 w 3750140"/>
              <a:gd name="connsiteY19" fmla="*/ 25562 h 8116397"/>
              <a:gd name="connsiteX20" fmla="*/ 3633470 w 3750140"/>
              <a:gd name="connsiteY20" fmla="*/ 112018 h 8116397"/>
              <a:gd name="connsiteX21" fmla="*/ 3720278 w 3750140"/>
              <a:gd name="connsiteY21" fmla="*/ 248470 h 8116397"/>
              <a:gd name="connsiteX22" fmla="*/ 3746321 w 3750140"/>
              <a:gd name="connsiteY22" fmla="*/ 397702 h 8116397"/>
              <a:gd name="connsiteX23" fmla="*/ 3750140 w 3750140"/>
              <a:gd name="connsiteY23" fmla="*/ 608204 h 8116397"/>
              <a:gd name="connsiteX24" fmla="*/ 3750140 w 3750140"/>
              <a:gd name="connsiteY24" fmla="*/ 7501428 h 8116397"/>
              <a:gd name="connsiteX25" fmla="*/ 3746321 w 3750140"/>
              <a:gd name="connsiteY25" fmla="*/ 7713434 h 8116397"/>
              <a:gd name="connsiteX26" fmla="*/ 3720278 w 3750140"/>
              <a:gd name="connsiteY26" fmla="*/ 7863794 h 8116397"/>
              <a:gd name="connsiteX27" fmla="*/ 3633470 w 3750140"/>
              <a:gd name="connsiteY27" fmla="*/ 7999493 h 8116397"/>
              <a:gd name="connsiteX28" fmla="*/ 3497528 w 3750140"/>
              <a:gd name="connsiteY28" fmla="*/ 8086325 h 8116397"/>
              <a:gd name="connsiteX29" fmla="*/ 3348389 w 3750140"/>
              <a:gd name="connsiteY29" fmla="*/ 8112637 h 8116397"/>
              <a:gd name="connsiteX30" fmla="*/ 3139007 w 3750140"/>
              <a:gd name="connsiteY30" fmla="*/ 8116397 h 8116397"/>
              <a:gd name="connsiteX31" fmla="*/ 611136 w 3750140"/>
              <a:gd name="connsiteY31" fmla="*/ 8116397 h 8116397"/>
              <a:gd name="connsiteX32" fmla="*/ 401750 w 3750140"/>
              <a:gd name="connsiteY32" fmla="*/ 8112637 h 8116397"/>
              <a:gd name="connsiteX33" fmla="*/ 252613 w 3750140"/>
              <a:gd name="connsiteY33" fmla="*/ 8086325 h 8116397"/>
              <a:gd name="connsiteX34" fmla="*/ 116674 w 3750140"/>
              <a:gd name="connsiteY34" fmla="*/ 7999493 h 8116397"/>
              <a:gd name="connsiteX35" fmla="*/ 30383 w 3750140"/>
              <a:gd name="connsiteY35" fmla="*/ 7863794 h 8116397"/>
              <a:gd name="connsiteX36" fmla="*/ 3820 w 3750140"/>
              <a:gd name="connsiteY36" fmla="*/ 7713434 h 8116397"/>
              <a:gd name="connsiteX37" fmla="*/ 0 w 3750140"/>
              <a:gd name="connsiteY37" fmla="*/ 7501428 h 8116397"/>
              <a:gd name="connsiteX38" fmla="*/ 0 w 3750140"/>
              <a:gd name="connsiteY38" fmla="*/ 608204 h 8116397"/>
              <a:gd name="connsiteX39" fmla="*/ 3820 w 3750140"/>
              <a:gd name="connsiteY39" fmla="*/ 397702 h 8116397"/>
              <a:gd name="connsiteX40" fmla="*/ 30383 w 3750140"/>
              <a:gd name="connsiteY40" fmla="*/ 248470 h 8116397"/>
              <a:gd name="connsiteX41" fmla="*/ 116674 w 3750140"/>
              <a:gd name="connsiteY41" fmla="*/ 112018 h 8116397"/>
              <a:gd name="connsiteX42" fmla="*/ 252613 w 3750140"/>
              <a:gd name="connsiteY42" fmla="*/ 25562 h 8116397"/>
              <a:gd name="connsiteX43" fmla="*/ 417205 w 3750140"/>
              <a:gd name="connsiteY43" fmla="*/ 3760 h 8116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3750140" h="8116397">
                <a:moveTo>
                  <a:pt x="722597" y="0"/>
                </a:moveTo>
                <a:cubicBezTo>
                  <a:pt x="738744" y="0"/>
                  <a:pt x="754891" y="754"/>
                  <a:pt x="770516" y="2633"/>
                </a:cubicBezTo>
                <a:cubicBezTo>
                  <a:pt x="781627" y="4136"/>
                  <a:pt x="793086" y="5639"/>
                  <a:pt x="802461" y="12406"/>
                </a:cubicBezTo>
                <a:cubicBezTo>
                  <a:pt x="815656" y="21803"/>
                  <a:pt x="821211" y="38343"/>
                  <a:pt x="823816" y="54507"/>
                </a:cubicBezTo>
                <a:cubicBezTo>
                  <a:pt x="826594" y="71798"/>
                  <a:pt x="825899" y="87585"/>
                  <a:pt x="827461" y="106004"/>
                </a:cubicBezTo>
                <a:cubicBezTo>
                  <a:pt x="831977" y="155246"/>
                  <a:pt x="852463" y="199603"/>
                  <a:pt x="885102" y="234185"/>
                </a:cubicBezTo>
                <a:cubicBezTo>
                  <a:pt x="919655" y="270649"/>
                  <a:pt x="968093" y="296209"/>
                  <a:pt x="1022088" y="300720"/>
                </a:cubicBezTo>
                <a:cubicBezTo>
                  <a:pt x="1037365" y="301847"/>
                  <a:pt x="1046742" y="301847"/>
                  <a:pt x="1047608" y="301847"/>
                </a:cubicBezTo>
                <a:lnTo>
                  <a:pt x="1827153" y="301847"/>
                </a:lnTo>
                <a:lnTo>
                  <a:pt x="1922988" y="301847"/>
                </a:lnTo>
                <a:lnTo>
                  <a:pt x="2702531" y="301847"/>
                </a:lnTo>
                <a:cubicBezTo>
                  <a:pt x="2703400" y="301847"/>
                  <a:pt x="2712776" y="301847"/>
                  <a:pt x="2728053" y="300720"/>
                </a:cubicBezTo>
                <a:cubicBezTo>
                  <a:pt x="2782049" y="296209"/>
                  <a:pt x="2830488" y="270649"/>
                  <a:pt x="2865038" y="234185"/>
                </a:cubicBezTo>
                <a:cubicBezTo>
                  <a:pt x="2897678" y="199603"/>
                  <a:pt x="2918166" y="155246"/>
                  <a:pt x="2922679" y="106004"/>
                </a:cubicBezTo>
                <a:cubicBezTo>
                  <a:pt x="2924241" y="87585"/>
                  <a:pt x="2923546" y="71798"/>
                  <a:pt x="2926325" y="54507"/>
                </a:cubicBezTo>
                <a:cubicBezTo>
                  <a:pt x="2928930" y="38343"/>
                  <a:pt x="2934485" y="21803"/>
                  <a:pt x="2947680" y="12406"/>
                </a:cubicBezTo>
                <a:cubicBezTo>
                  <a:pt x="2957055" y="5639"/>
                  <a:pt x="2968514" y="4136"/>
                  <a:pt x="2979626" y="2633"/>
                </a:cubicBezTo>
                <a:cubicBezTo>
                  <a:pt x="2995253" y="754"/>
                  <a:pt x="3011396" y="0"/>
                  <a:pt x="3027544" y="0"/>
                </a:cubicBezTo>
                <a:lnTo>
                  <a:pt x="3333458" y="3760"/>
                </a:lnTo>
                <a:cubicBezTo>
                  <a:pt x="3392836" y="-3007"/>
                  <a:pt x="3446136" y="5639"/>
                  <a:pt x="3497528" y="25562"/>
                </a:cubicBezTo>
                <a:cubicBezTo>
                  <a:pt x="3548744" y="45861"/>
                  <a:pt x="3595274" y="74053"/>
                  <a:pt x="3633470" y="112018"/>
                </a:cubicBezTo>
                <a:cubicBezTo>
                  <a:pt x="3671490" y="149985"/>
                  <a:pt x="3701527" y="196596"/>
                  <a:pt x="3720278" y="248470"/>
                </a:cubicBezTo>
                <a:cubicBezTo>
                  <a:pt x="3735209" y="295833"/>
                  <a:pt x="3742502" y="341318"/>
                  <a:pt x="3746321" y="397702"/>
                </a:cubicBezTo>
                <a:cubicBezTo>
                  <a:pt x="3750140" y="453712"/>
                  <a:pt x="3750140" y="520244"/>
                  <a:pt x="3750140" y="608204"/>
                </a:cubicBezTo>
                <a:lnTo>
                  <a:pt x="3750140" y="7501428"/>
                </a:lnTo>
                <a:cubicBezTo>
                  <a:pt x="3750140" y="7590516"/>
                  <a:pt x="3750140" y="7657051"/>
                  <a:pt x="3746321" y="7713434"/>
                </a:cubicBezTo>
                <a:cubicBezTo>
                  <a:pt x="3742502" y="7769818"/>
                  <a:pt x="3735209" y="7816432"/>
                  <a:pt x="3720278" y="7863794"/>
                </a:cubicBezTo>
                <a:cubicBezTo>
                  <a:pt x="3701354" y="7915668"/>
                  <a:pt x="3671318" y="7961528"/>
                  <a:pt x="3633470" y="7999493"/>
                </a:cubicBezTo>
                <a:cubicBezTo>
                  <a:pt x="3595448" y="8037458"/>
                  <a:pt x="3549266" y="8067528"/>
                  <a:pt x="3497528" y="8086325"/>
                </a:cubicBezTo>
                <a:cubicBezTo>
                  <a:pt x="3450302" y="8101361"/>
                  <a:pt x="3404293" y="8108880"/>
                  <a:pt x="3348389" y="8112637"/>
                </a:cubicBezTo>
                <a:cubicBezTo>
                  <a:pt x="3292484" y="8116397"/>
                  <a:pt x="3226510" y="8116397"/>
                  <a:pt x="3139007" y="8116397"/>
                </a:cubicBezTo>
                <a:lnTo>
                  <a:pt x="611136" y="8116397"/>
                </a:lnTo>
                <a:cubicBezTo>
                  <a:pt x="523632" y="8116397"/>
                  <a:pt x="457657" y="8116397"/>
                  <a:pt x="401750" y="8112637"/>
                </a:cubicBezTo>
                <a:cubicBezTo>
                  <a:pt x="345847" y="8108880"/>
                  <a:pt x="299839" y="8101361"/>
                  <a:pt x="252613" y="8086325"/>
                </a:cubicBezTo>
                <a:cubicBezTo>
                  <a:pt x="200877" y="8067528"/>
                  <a:pt x="154694" y="8037458"/>
                  <a:pt x="116674" y="7999493"/>
                </a:cubicBezTo>
                <a:cubicBezTo>
                  <a:pt x="78823" y="7961528"/>
                  <a:pt x="49307" y="7915668"/>
                  <a:pt x="30383" y="7863794"/>
                </a:cubicBezTo>
                <a:cubicBezTo>
                  <a:pt x="15452" y="7816432"/>
                  <a:pt x="7639" y="7769818"/>
                  <a:pt x="3820" y="7713434"/>
                </a:cubicBezTo>
                <a:cubicBezTo>
                  <a:pt x="0" y="7657051"/>
                  <a:pt x="0" y="7590516"/>
                  <a:pt x="0" y="7501428"/>
                </a:cubicBezTo>
                <a:lnTo>
                  <a:pt x="0" y="608204"/>
                </a:lnTo>
                <a:cubicBezTo>
                  <a:pt x="0" y="520244"/>
                  <a:pt x="0" y="453712"/>
                  <a:pt x="3820" y="397702"/>
                </a:cubicBezTo>
                <a:cubicBezTo>
                  <a:pt x="7639" y="341318"/>
                  <a:pt x="15452" y="295833"/>
                  <a:pt x="30383" y="248470"/>
                </a:cubicBezTo>
                <a:cubicBezTo>
                  <a:pt x="49133" y="196596"/>
                  <a:pt x="78650" y="149985"/>
                  <a:pt x="116674" y="112018"/>
                </a:cubicBezTo>
                <a:cubicBezTo>
                  <a:pt x="154868" y="74053"/>
                  <a:pt x="201397" y="45861"/>
                  <a:pt x="252613" y="25562"/>
                </a:cubicBezTo>
                <a:cubicBezTo>
                  <a:pt x="304004" y="5639"/>
                  <a:pt x="357827" y="-3007"/>
                  <a:pt x="417205" y="376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1DD6A186-DAAC-D723-FA6B-6B276A60D997}"/>
              </a:ext>
            </a:extLst>
          </p:cNvPr>
          <p:cNvSpPr txBox="1"/>
          <p:nvPr userDrawn="1"/>
        </p:nvSpPr>
        <p:spPr>
          <a:xfrm>
            <a:off x="725107" y="746141"/>
            <a:ext cx="22328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spc="300">
                <a:solidFill>
                  <a:schemeClr val="bg1">
                    <a:lumMod val="50000"/>
                  </a:schemeClr>
                </a:solidFill>
                <a:latin typeface="+mn-lt"/>
              </a:rPr>
              <a:t>BUSINESS</a:t>
            </a:r>
          </a:p>
        </p:txBody>
      </p:sp>
    </p:spTree>
    <p:extLst>
      <p:ext uri="{BB962C8B-B14F-4D97-AF65-F5344CB8AC3E}">
        <p14:creationId xmlns:p14="http://schemas.microsoft.com/office/powerpoint/2010/main" val="1380490702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orient="horz" pos="1032">
          <p15:clr>
            <a:srgbClr val="FBAE40"/>
          </p15:clr>
        </p15:guide>
        <p15:guide id="2" orient="horz" pos="2064">
          <p15:clr>
            <a:srgbClr val="FBAE40"/>
          </p15:clr>
        </p15:guide>
        <p15:guide id="3" pos="6744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3_3-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="" xmlns:a16="http://schemas.microsoft.com/office/drawing/2014/main" id="{6A6E948E-E1E6-02DF-5FD0-50078568CFC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174123" y="1945038"/>
            <a:ext cx="8512117" cy="6366204"/>
          </a:xfrm>
          <a:custGeom>
            <a:avLst/>
            <a:gdLst>
              <a:gd name="connsiteX0" fmla="*/ 0 w 8512117"/>
              <a:gd name="connsiteY0" fmla="*/ 0 h 6366204"/>
              <a:gd name="connsiteX1" fmla="*/ 8512117 w 8512117"/>
              <a:gd name="connsiteY1" fmla="*/ 0 h 6366204"/>
              <a:gd name="connsiteX2" fmla="*/ 8512117 w 8512117"/>
              <a:gd name="connsiteY2" fmla="*/ 6366204 h 6366204"/>
              <a:gd name="connsiteX3" fmla="*/ 0 w 8512117"/>
              <a:gd name="connsiteY3" fmla="*/ 6366204 h 6366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512117" h="6366204">
                <a:moveTo>
                  <a:pt x="0" y="0"/>
                </a:moveTo>
                <a:lnTo>
                  <a:pt x="8512117" y="0"/>
                </a:lnTo>
                <a:lnTo>
                  <a:pt x="8512117" y="6366204"/>
                </a:lnTo>
                <a:lnTo>
                  <a:pt x="0" y="636620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1DD6A186-DAAC-D723-FA6B-6B276A60D997}"/>
              </a:ext>
            </a:extLst>
          </p:cNvPr>
          <p:cNvSpPr txBox="1"/>
          <p:nvPr userDrawn="1"/>
        </p:nvSpPr>
        <p:spPr>
          <a:xfrm>
            <a:off x="725107" y="746141"/>
            <a:ext cx="22328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spc="300">
                <a:solidFill>
                  <a:schemeClr val="bg1">
                    <a:lumMod val="50000"/>
                  </a:schemeClr>
                </a:solidFill>
                <a:latin typeface="+mn-lt"/>
              </a:rPr>
              <a:t>BUSINESS</a:t>
            </a:r>
          </a:p>
        </p:txBody>
      </p:sp>
    </p:spTree>
    <p:extLst>
      <p:ext uri="{BB962C8B-B14F-4D97-AF65-F5344CB8AC3E}">
        <p14:creationId xmlns:p14="http://schemas.microsoft.com/office/powerpoint/2010/main" val="456727444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orient="horz" pos="1032">
          <p15:clr>
            <a:srgbClr val="FBAE40"/>
          </p15:clr>
        </p15:guide>
        <p15:guide id="2" orient="horz" pos="2064">
          <p15:clr>
            <a:srgbClr val="FBAE40"/>
          </p15:clr>
        </p15:guide>
        <p15:guide id="3" pos="6744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="" xmlns:a16="http://schemas.microsoft.com/office/drawing/2014/main" id="{82185A14-33AB-1AF6-DEDA-A9ED49CAA51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495313" y="2140153"/>
            <a:ext cx="9090914" cy="5685898"/>
          </a:xfrm>
          <a:custGeom>
            <a:avLst/>
            <a:gdLst>
              <a:gd name="connsiteX0" fmla="*/ 0 w 9090914"/>
              <a:gd name="connsiteY0" fmla="*/ 0 h 5685898"/>
              <a:gd name="connsiteX1" fmla="*/ 9090914 w 9090914"/>
              <a:gd name="connsiteY1" fmla="*/ 0 h 5685898"/>
              <a:gd name="connsiteX2" fmla="*/ 9090914 w 9090914"/>
              <a:gd name="connsiteY2" fmla="*/ 5685898 h 5685898"/>
              <a:gd name="connsiteX3" fmla="*/ 0 w 9090914"/>
              <a:gd name="connsiteY3" fmla="*/ 5685898 h 56858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090914" h="5685898">
                <a:moveTo>
                  <a:pt x="0" y="0"/>
                </a:moveTo>
                <a:lnTo>
                  <a:pt x="9090914" y="0"/>
                </a:lnTo>
                <a:lnTo>
                  <a:pt x="9090914" y="5685898"/>
                </a:lnTo>
                <a:lnTo>
                  <a:pt x="0" y="568589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1DD6A186-DAAC-D723-FA6B-6B276A60D997}"/>
              </a:ext>
            </a:extLst>
          </p:cNvPr>
          <p:cNvSpPr txBox="1"/>
          <p:nvPr userDrawn="1"/>
        </p:nvSpPr>
        <p:spPr>
          <a:xfrm>
            <a:off x="725107" y="746141"/>
            <a:ext cx="22328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spc="300">
                <a:solidFill>
                  <a:schemeClr val="bg1">
                    <a:lumMod val="50000"/>
                  </a:schemeClr>
                </a:solidFill>
                <a:latin typeface="+mn-lt"/>
              </a:rPr>
              <a:t>BUSINESS</a:t>
            </a:r>
          </a:p>
        </p:txBody>
      </p:sp>
    </p:spTree>
    <p:extLst>
      <p:ext uri="{BB962C8B-B14F-4D97-AF65-F5344CB8AC3E}">
        <p14:creationId xmlns:p14="http://schemas.microsoft.com/office/powerpoint/2010/main" val="2127892037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orient="horz" pos="1032">
          <p15:clr>
            <a:srgbClr val="FBAE40"/>
          </p15:clr>
        </p15:guide>
        <p15:guide id="2" orient="horz" pos="2064">
          <p15:clr>
            <a:srgbClr val="FBAE40"/>
          </p15:clr>
        </p15:guide>
        <p15:guide id="3" pos="6744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 1">
  <p:cSld name="Caption 1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6"/>
          <p:cNvSpPr>
            <a:spLocks noGrp="1"/>
          </p:cNvSpPr>
          <p:nvPr>
            <p:ph type="pic" idx="2"/>
          </p:nvPr>
        </p:nvSpPr>
        <p:spPr>
          <a:xfrm>
            <a:off x="-39450" y="-38950"/>
            <a:ext cx="18288000" cy="10287000"/>
          </a:xfrm>
          <a:prstGeom prst="rect">
            <a:avLst/>
          </a:prstGeom>
          <a:noFill/>
          <a:ln>
            <a:noFill/>
          </a:ln>
        </p:spPr>
      </p:sp>
      <p:sp>
        <p:nvSpPr>
          <p:cNvPr id="74" name="Google Shape;74;p16"/>
          <p:cNvSpPr txBox="1">
            <a:spLocks noGrp="1"/>
          </p:cNvSpPr>
          <p:nvPr>
            <p:ph type="title"/>
          </p:nvPr>
        </p:nvSpPr>
        <p:spPr>
          <a:xfrm>
            <a:off x="-39450" y="7653400"/>
            <a:ext cx="6228000" cy="155460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1463000" tIns="182850" rIns="182850" bIns="18285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368108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-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="" xmlns:a16="http://schemas.microsoft.com/office/drawing/2014/main" id="{6E32608B-3578-4508-935F-E7D3A153A54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18288000" cy="10287001"/>
          </a:xfrm>
          <a:custGeom>
            <a:avLst/>
            <a:gdLst>
              <a:gd name="connsiteX0" fmla="*/ 0 w 18288000"/>
              <a:gd name="connsiteY0" fmla="*/ 0 h 10287001"/>
              <a:gd name="connsiteX1" fmla="*/ 18288000 w 18288000"/>
              <a:gd name="connsiteY1" fmla="*/ 0 h 10287001"/>
              <a:gd name="connsiteX2" fmla="*/ 18288000 w 18288000"/>
              <a:gd name="connsiteY2" fmla="*/ 10287001 h 10287001"/>
              <a:gd name="connsiteX3" fmla="*/ 0 w 18288000"/>
              <a:gd name="connsiteY3" fmla="*/ 10287001 h 10287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288000" h="10287001">
                <a:moveTo>
                  <a:pt x="0" y="0"/>
                </a:moveTo>
                <a:lnTo>
                  <a:pt x="18288000" y="0"/>
                </a:lnTo>
                <a:lnTo>
                  <a:pt x="18288000" y="10287001"/>
                </a:lnTo>
                <a:lnTo>
                  <a:pt x="0" y="1028700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711435"/>
      </p:ext>
    </p:extLst>
  </p:cSld>
  <p:clrMapOvr>
    <a:masterClrMapping/>
  </p:clrMapOvr>
  <p:extLst>
    <p:ext uri="{DCECCB84-F9BA-43D5-87BE-67443E8EF086}">
      <p15:sldGuideLst xmlns=""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1_3-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1DD6A186-DAAC-D723-FA6B-6B276A60D997}"/>
              </a:ext>
            </a:extLst>
          </p:cNvPr>
          <p:cNvSpPr txBox="1"/>
          <p:nvPr userDrawn="1"/>
        </p:nvSpPr>
        <p:spPr>
          <a:xfrm>
            <a:off x="725107" y="746141"/>
            <a:ext cx="22328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spc="300">
                <a:solidFill>
                  <a:schemeClr val="bg1">
                    <a:lumMod val="50000"/>
                  </a:schemeClr>
                </a:solidFill>
                <a:latin typeface="+mn-lt"/>
              </a:rPr>
              <a:t>BUSINESS</a:t>
            </a:r>
          </a:p>
        </p:txBody>
      </p:sp>
    </p:spTree>
    <p:extLst>
      <p:ext uri="{BB962C8B-B14F-4D97-AF65-F5344CB8AC3E}">
        <p14:creationId xmlns:p14="http://schemas.microsoft.com/office/powerpoint/2010/main" val="1461068469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orient="horz" pos="1032">
          <p15:clr>
            <a:srgbClr val="FBAE40"/>
          </p15:clr>
        </p15:guide>
        <p15:guide id="2" orient="horz" pos="2064">
          <p15:clr>
            <a:srgbClr val="FBAE40"/>
          </p15:clr>
        </p15:guide>
        <p15:guide id="3" pos="6744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2_3-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="" xmlns:a16="http://schemas.microsoft.com/office/drawing/2014/main" id="{2A801364-A7F8-9BE7-A327-4FA623503DC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7537" y="3258886"/>
            <a:ext cx="18339389" cy="7028114"/>
          </a:xfrm>
          <a:custGeom>
            <a:avLst/>
            <a:gdLst>
              <a:gd name="connsiteX0" fmla="*/ 18339389 w 18339389"/>
              <a:gd name="connsiteY0" fmla="*/ 0 h 7028114"/>
              <a:gd name="connsiteX1" fmla="*/ 18339389 w 18339389"/>
              <a:gd name="connsiteY1" fmla="*/ 5732715 h 7028114"/>
              <a:gd name="connsiteX2" fmla="*/ 18339389 w 18339389"/>
              <a:gd name="connsiteY2" fmla="*/ 6184063 h 7028114"/>
              <a:gd name="connsiteX3" fmla="*/ 18339389 w 18339389"/>
              <a:gd name="connsiteY3" fmla="*/ 7028114 h 7028114"/>
              <a:gd name="connsiteX4" fmla="*/ 0 w 18339389"/>
              <a:gd name="connsiteY4" fmla="*/ 7028114 h 7028114"/>
              <a:gd name="connsiteX5" fmla="*/ 0 w 18339389"/>
              <a:gd name="connsiteY5" fmla="*/ 5732715 h 7028114"/>
              <a:gd name="connsiteX6" fmla="*/ 27615 w 18339389"/>
              <a:gd name="connsiteY6" fmla="*/ 5732715 h 7028114"/>
              <a:gd name="connsiteX7" fmla="*/ 27615 w 18339389"/>
              <a:gd name="connsiteY7" fmla="*/ 5111044 h 7028114"/>
              <a:gd name="connsiteX8" fmla="*/ 347677 w 18339389"/>
              <a:gd name="connsiteY8" fmla="*/ 5292274 h 7028114"/>
              <a:gd name="connsiteX9" fmla="*/ 2303730 w 18339389"/>
              <a:gd name="connsiteY9" fmla="*/ 5938201 h 7028114"/>
              <a:gd name="connsiteX10" fmla="*/ 2484641 w 18339389"/>
              <a:gd name="connsiteY10" fmla="*/ 5961028 h 7028114"/>
              <a:gd name="connsiteX11" fmla="*/ 2541237 w 18339389"/>
              <a:gd name="connsiteY11" fmla="*/ 5961723 h 7028114"/>
              <a:gd name="connsiteX12" fmla="*/ 6693964 w 18339389"/>
              <a:gd name="connsiteY12" fmla="*/ 4759837 h 7028114"/>
              <a:gd name="connsiteX13" fmla="*/ 6906111 w 18339389"/>
              <a:gd name="connsiteY13" fmla="*/ 4651856 h 7028114"/>
              <a:gd name="connsiteX14" fmla="*/ 6926049 w 18339389"/>
              <a:gd name="connsiteY14" fmla="*/ 4651587 h 7028114"/>
              <a:gd name="connsiteX15" fmla="*/ 6926583 w 18339389"/>
              <a:gd name="connsiteY15" fmla="*/ 4651316 h 7028114"/>
              <a:gd name="connsiteX16" fmla="*/ 7157569 w 18339389"/>
              <a:gd name="connsiteY16" fmla="*/ 4534075 h 7028114"/>
              <a:gd name="connsiteX17" fmla="*/ 7413861 w 18339389"/>
              <a:gd name="connsiteY17" fmla="*/ 4398738 h 7028114"/>
              <a:gd name="connsiteX18" fmla="*/ 7606077 w 18339389"/>
              <a:gd name="connsiteY18" fmla="*/ 4297235 h 7028114"/>
              <a:gd name="connsiteX19" fmla="*/ 8058947 w 18339389"/>
              <a:gd name="connsiteY19" fmla="*/ 4051359 h 7028114"/>
              <a:gd name="connsiteX20" fmla="*/ 8079330 w 18339389"/>
              <a:gd name="connsiteY20" fmla="*/ 4040103 h 7028114"/>
              <a:gd name="connsiteX21" fmla="*/ 8317220 w 18339389"/>
              <a:gd name="connsiteY21" fmla="*/ 3895814 h 7028114"/>
              <a:gd name="connsiteX22" fmla="*/ 8317246 w 18339389"/>
              <a:gd name="connsiteY22" fmla="*/ 3895800 h 7028114"/>
              <a:gd name="connsiteX23" fmla="*/ 8390349 w 18339389"/>
              <a:gd name="connsiteY23" fmla="*/ 3851461 h 7028114"/>
              <a:gd name="connsiteX24" fmla="*/ 17956925 w 18339389"/>
              <a:gd name="connsiteY24" fmla="*/ 13820 h 7028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8339389" h="7028114">
                <a:moveTo>
                  <a:pt x="18339389" y="0"/>
                </a:moveTo>
                <a:lnTo>
                  <a:pt x="18339389" y="5732715"/>
                </a:lnTo>
                <a:lnTo>
                  <a:pt x="18339389" y="6184063"/>
                </a:lnTo>
                <a:lnTo>
                  <a:pt x="18339389" y="7028114"/>
                </a:lnTo>
                <a:lnTo>
                  <a:pt x="0" y="7028114"/>
                </a:lnTo>
                <a:lnTo>
                  <a:pt x="0" y="5732715"/>
                </a:lnTo>
                <a:lnTo>
                  <a:pt x="27615" y="5732715"/>
                </a:lnTo>
                <a:lnTo>
                  <a:pt x="27615" y="5111044"/>
                </a:lnTo>
                <a:lnTo>
                  <a:pt x="347677" y="5292274"/>
                </a:lnTo>
                <a:cubicBezTo>
                  <a:pt x="1001230" y="5638612"/>
                  <a:pt x="1654191" y="5841416"/>
                  <a:pt x="2303730" y="5938201"/>
                </a:cubicBezTo>
                <a:lnTo>
                  <a:pt x="2484641" y="5961028"/>
                </a:lnTo>
                <a:lnTo>
                  <a:pt x="2541237" y="5961723"/>
                </a:lnTo>
                <a:cubicBezTo>
                  <a:pt x="3941133" y="5952945"/>
                  <a:pt x="5294570" y="5455058"/>
                  <a:pt x="6693964" y="4759837"/>
                </a:cubicBezTo>
                <a:lnTo>
                  <a:pt x="6906111" y="4651856"/>
                </a:lnTo>
                <a:lnTo>
                  <a:pt x="6926049" y="4651587"/>
                </a:lnTo>
                <a:lnTo>
                  <a:pt x="6926583" y="4651316"/>
                </a:lnTo>
                <a:lnTo>
                  <a:pt x="7157569" y="4534075"/>
                </a:lnTo>
                <a:lnTo>
                  <a:pt x="7413861" y="4398738"/>
                </a:lnTo>
                <a:lnTo>
                  <a:pt x="7606077" y="4297235"/>
                </a:lnTo>
                <a:cubicBezTo>
                  <a:pt x="7756272" y="4216669"/>
                  <a:pt x="7907191" y="4134597"/>
                  <a:pt x="8058947" y="4051359"/>
                </a:cubicBezTo>
                <a:lnTo>
                  <a:pt x="8079330" y="4040103"/>
                </a:lnTo>
                <a:lnTo>
                  <a:pt x="8317220" y="3895814"/>
                </a:lnTo>
                <a:lnTo>
                  <a:pt x="8317246" y="3895800"/>
                </a:lnTo>
                <a:lnTo>
                  <a:pt x="8390349" y="3851461"/>
                </a:lnTo>
                <a:cubicBezTo>
                  <a:pt x="11032525" y="2225453"/>
                  <a:pt x="13887028" y="221036"/>
                  <a:pt x="17956925" y="1382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787E31CD-4B47-48B7-97BC-1D61B9675E51}"/>
              </a:ext>
            </a:extLst>
          </p:cNvPr>
          <p:cNvSpPr txBox="1"/>
          <p:nvPr userDrawn="1"/>
        </p:nvSpPr>
        <p:spPr>
          <a:xfrm>
            <a:off x="725107" y="746141"/>
            <a:ext cx="22328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spc="300">
                <a:solidFill>
                  <a:schemeClr val="bg1">
                    <a:lumMod val="50000"/>
                  </a:schemeClr>
                </a:solidFill>
                <a:latin typeface="+mn-lt"/>
              </a:rPr>
              <a:t>BUSINESS</a:t>
            </a:r>
          </a:p>
        </p:txBody>
      </p:sp>
    </p:spTree>
    <p:extLst>
      <p:ext uri="{BB962C8B-B14F-4D97-AF65-F5344CB8AC3E}">
        <p14:creationId xmlns:p14="http://schemas.microsoft.com/office/powerpoint/2010/main" val="3504500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  <p:extLst>
    <p:ext uri="{DCECCB84-F9BA-43D5-87BE-67443E8EF086}">
      <p15:sldGuideLst xmlns=""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3_3-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="" xmlns:a16="http://schemas.microsoft.com/office/drawing/2014/main" id="{FE39A29B-533A-CCBA-DCB2-10071E378F6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100727" y="2188203"/>
            <a:ext cx="5910595" cy="5910593"/>
          </a:xfrm>
          <a:custGeom>
            <a:avLst/>
            <a:gdLst>
              <a:gd name="connsiteX0" fmla="*/ 2955298 w 5910595"/>
              <a:gd name="connsiteY0" fmla="*/ 0 h 5910593"/>
              <a:gd name="connsiteX1" fmla="*/ 5910595 w 5910595"/>
              <a:gd name="connsiteY1" fmla="*/ 2955297 h 5910593"/>
              <a:gd name="connsiteX2" fmla="*/ 2955298 w 5910595"/>
              <a:gd name="connsiteY2" fmla="*/ 5910593 h 5910593"/>
              <a:gd name="connsiteX3" fmla="*/ 0 w 5910595"/>
              <a:gd name="connsiteY3" fmla="*/ 2955297 h 5910593"/>
              <a:gd name="connsiteX4" fmla="*/ 2955298 w 5910595"/>
              <a:gd name="connsiteY4" fmla="*/ 0 h 5910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10595" h="5910593">
                <a:moveTo>
                  <a:pt x="2955298" y="0"/>
                </a:moveTo>
                <a:cubicBezTo>
                  <a:pt x="4587464" y="0"/>
                  <a:pt x="5910595" y="1323132"/>
                  <a:pt x="5910595" y="2955297"/>
                </a:cubicBezTo>
                <a:cubicBezTo>
                  <a:pt x="5910595" y="4587462"/>
                  <a:pt x="4587464" y="5910593"/>
                  <a:pt x="2955298" y="5910593"/>
                </a:cubicBezTo>
                <a:cubicBezTo>
                  <a:pt x="1323132" y="5910593"/>
                  <a:pt x="0" y="4587462"/>
                  <a:pt x="0" y="2955297"/>
                </a:cubicBezTo>
                <a:cubicBezTo>
                  <a:pt x="0" y="1323132"/>
                  <a:pt x="1323132" y="0"/>
                  <a:pt x="2955298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1DD6A186-DAAC-D723-FA6B-6B276A60D997}"/>
              </a:ext>
            </a:extLst>
          </p:cNvPr>
          <p:cNvSpPr txBox="1"/>
          <p:nvPr userDrawn="1"/>
        </p:nvSpPr>
        <p:spPr>
          <a:xfrm>
            <a:off x="725107" y="746141"/>
            <a:ext cx="22328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spc="300">
                <a:solidFill>
                  <a:schemeClr val="bg1">
                    <a:lumMod val="50000"/>
                  </a:schemeClr>
                </a:solidFill>
                <a:latin typeface="+mn-lt"/>
              </a:rPr>
              <a:t>BUSINESS</a:t>
            </a:r>
          </a:p>
        </p:txBody>
      </p:sp>
    </p:spTree>
    <p:extLst>
      <p:ext uri="{BB962C8B-B14F-4D97-AF65-F5344CB8AC3E}">
        <p14:creationId xmlns:p14="http://schemas.microsoft.com/office/powerpoint/2010/main" val="3812154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  <p:extLst>
    <p:ext uri="{DCECCB84-F9BA-43D5-87BE-67443E8EF086}">
      <p15:sldGuideLst xmlns=""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4_3-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="" xmlns:a16="http://schemas.microsoft.com/office/drawing/2014/main" id="{76D15065-2434-06C0-5BF8-1C96E899CE5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8256358" cy="10287000"/>
          </a:xfrm>
          <a:custGeom>
            <a:avLst/>
            <a:gdLst>
              <a:gd name="connsiteX0" fmla="*/ 6831697 w 8256358"/>
              <a:gd name="connsiteY0" fmla="*/ 0 h 10287000"/>
              <a:gd name="connsiteX1" fmla="*/ 6671254 w 8256358"/>
              <a:gd name="connsiteY1" fmla="*/ 245687 h 10287000"/>
              <a:gd name="connsiteX2" fmla="*/ 7690276 w 8256358"/>
              <a:gd name="connsiteY2" fmla="*/ 9300082 h 10287000"/>
              <a:gd name="connsiteX3" fmla="*/ 8256358 w 8256358"/>
              <a:gd name="connsiteY3" fmla="*/ 10287000 h 10287000"/>
              <a:gd name="connsiteX4" fmla="*/ 0 w 8256358"/>
              <a:gd name="connsiteY4" fmla="*/ 10287000 h 10287000"/>
              <a:gd name="connsiteX5" fmla="*/ 0 w 8256358"/>
              <a:gd name="connsiteY5" fmla="*/ 2 h 10287000"/>
              <a:gd name="connsiteX6" fmla="*/ 311931 w 8256358"/>
              <a:gd name="connsiteY6" fmla="*/ 2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256358" h="10287000">
                <a:moveTo>
                  <a:pt x="6831697" y="0"/>
                </a:moveTo>
                <a:lnTo>
                  <a:pt x="6671254" y="245687"/>
                </a:lnTo>
                <a:cubicBezTo>
                  <a:pt x="4997096" y="2959265"/>
                  <a:pt x="5822740" y="6160283"/>
                  <a:pt x="7690276" y="9300082"/>
                </a:cubicBezTo>
                <a:lnTo>
                  <a:pt x="8256358" y="10287000"/>
                </a:lnTo>
                <a:lnTo>
                  <a:pt x="0" y="10287000"/>
                </a:lnTo>
                <a:lnTo>
                  <a:pt x="0" y="2"/>
                </a:lnTo>
                <a:lnTo>
                  <a:pt x="311931" y="2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1DD6A186-DAAC-D723-FA6B-6B276A60D997}"/>
              </a:ext>
            </a:extLst>
          </p:cNvPr>
          <p:cNvSpPr txBox="1"/>
          <p:nvPr userDrawn="1"/>
        </p:nvSpPr>
        <p:spPr>
          <a:xfrm>
            <a:off x="725107" y="746141"/>
            <a:ext cx="22328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spc="300">
                <a:solidFill>
                  <a:schemeClr val="bg1">
                    <a:lumMod val="50000"/>
                  </a:schemeClr>
                </a:solidFill>
                <a:latin typeface="+mn-lt"/>
              </a:rPr>
              <a:t>BUSINESS</a:t>
            </a:r>
          </a:p>
        </p:txBody>
      </p:sp>
    </p:spTree>
    <p:extLst>
      <p:ext uri="{BB962C8B-B14F-4D97-AF65-F5344CB8AC3E}">
        <p14:creationId xmlns:p14="http://schemas.microsoft.com/office/powerpoint/2010/main" val="2022669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  <p:extLst>
    <p:ext uri="{DCECCB84-F9BA-43D5-87BE-67443E8EF086}">
      <p15:sldGuideLst xmlns=""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5_3-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="" xmlns:a16="http://schemas.microsoft.com/office/drawing/2014/main" id="{E6EF8C88-F237-FDBC-623B-178A1CABF25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101834" y="0"/>
            <a:ext cx="7186166" cy="10287001"/>
          </a:xfrm>
          <a:custGeom>
            <a:avLst/>
            <a:gdLst>
              <a:gd name="connsiteX0" fmla="*/ 1530357 w 7186166"/>
              <a:gd name="connsiteY0" fmla="*/ 0 h 10287001"/>
              <a:gd name="connsiteX1" fmla="*/ 2272158 w 7186166"/>
              <a:gd name="connsiteY1" fmla="*/ 0 h 10287001"/>
              <a:gd name="connsiteX2" fmla="*/ 3994705 w 7186166"/>
              <a:gd name="connsiteY2" fmla="*/ 0 h 10287001"/>
              <a:gd name="connsiteX3" fmla="*/ 4170324 w 7186166"/>
              <a:gd name="connsiteY3" fmla="*/ 0 h 10287001"/>
              <a:gd name="connsiteX4" fmla="*/ 4170324 w 7186166"/>
              <a:gd name="connsiteY4" fmla="*/ 1 h 10287001"/>
              <a:gd name="connsiteX5" fmla="*/ 7186166 w 7186166"/>
              <a:gd name="connsiteY5" fmla="*/ 1 h 10287001"/>
              <a:gd name="connsiteX6" fmla="*/ 7186166 w 7186166"/>
              <a:gd name="connsiteY6" fmla="*/ 10287000 h 10287001"/>
              <a:gd name="connsiteX7" fmla="*/ 4170143 w 7186166"/>
              <a:gd name="connsiteY7" fmla="*/ 10287000 h 10287001"/>
              <a:gd name="connsiteX8" fmla="*/ 4170143 w 7186166"/>
              <a:gd name="connsiteY8" fmla="*/ 10287001 h 10287001"/>
              <a:gd name="connsiteX9" fmla="*/ 1467441 w 7186166"/>
              <a:gd name="connsiteY9" fmla="*/ 10287001 h 10287001"/>
              <a:gd name="connsiteX10" fmla="*/ 1533951 w 7186166"/>
              <a:gd name="connsiteY10" fmla="*/ 10185154 h 10287001"/>
              <a:gd name="connsiteX11" fmla="*/ 1111526 w 7186166"/>
              <a:gd name="connsiteY11" fmla="*/ 6431748 h 10287001"/>
              <a:gd name="connsiteX12" fmla="*/ 137177 w 7186166"/>
              <a:gd name="connsiteY12" fmla="*/ 4227663 h 10287001"/>
              <a:gd name="connsiteX13" fmla="*/ 1432697 w 7186166"/>
              <a:gd name="connsiteY13" fmla="*/ 77159 h 10287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186166" h="10287001">
                <a:moveTo>
                  <a:pt x="1530357" y="0"/>
                </a:moveTo>
                <a:lnTo>
                  <a:pt x="2272158" y="0"/>
                </a:lnTo>
                <a:lnTo>
                  <a:pt x="3994705" y="0"/>
                </a:lnTo>
                <a:lnTo>
                  <a:pt x="4170324" y="0"/>
                </a:lnTo>
                <a:lnTo>
                  <a:pt x="4170324" y="1"/>
                </a:lnTo>
                <a:lnTo>
                  <a:pt x="7186166" y="1"/>
                </a:lnTo>
                <a:lnTo>
                  <a:pt x="7186166" y="10287000"/>
                </a:lnTo>
                <a:lnTo>
                  <a:pt x="4170143" y="10287000"/>
                </a:lnTo>
                <a:lnTo>
                  <a:pt x="4170143" y="10287001"/>
                </a:lnTo>
                <a:lnTo>
                  <a:pt x="1467441" y="10287001"/>
                </a:lnTo>
                <a:lnTo>
                  <a:pt x="1533951" y="10185154"/>
                </a:lnTo>
                <a:cubicBezTo>
                  <a:pt x="2227956" y="9060268"/>
                  <a:pt x="1885694" y="7733319"/>
                  <a:pt x="1111526" y="6431748"/>
                </a:cubicBezTo>
                <a:cubicBezTo>
                  <a:pt x="682353" y="5710227"/>
                  <a:pt x="302002" y="4943552"/>
                  <a:pt x="137177" y="4227663"/>
                </a:cubicBezTo>
                <a:cubicBezTo>
                  <a:pt x="-366856" y="2038522"/>
                  <a:pt x="620958" y="741830"/>
                  <a:pt x="1432697" y="77159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1DD6A186-DAAC-D723-FA6B-6B276A60D997}"/>
              </a:ext>
            </a:extLst>
          </p:cNvPr>
          <p:cNvSpPr txBox="1"/>
          <p:nvPr userDrawn="1"/>
        </p:nvSpPr>
        <p:spPr>
          <a:xfrm>
            <a:off x="725107" y="746141"/>
            <a:ext cx="22328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spc="300">
                <a:solidFill>
                  <a:schemeClr val="bg1">
                    <a:lumMod val="50000"/>
                  </a:schemeClr>
                </a:solidFill>
                <a:latin typeface="+mn-lt"/>
              </a:rPr>
              <a:t>BUSINESS</a:t>
            </a:r>
          </a:p>
        </p:txBody>
      </p:sp>
    </p:spTree>
    <p:extLst>
      <p:ext uri="{BB962C8B-B14F-4D97-AF65-F5344CB8AC3E}">
        <p14:creationId xmlns:p14="http://schemas.microsoft.com/office/powerpoint/2010/main" val="2736364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  <p:extLst>
    <p:ext uri="{DCECCB84-F9BA-43D5-87BE-67443E8EF086}">
      <p15:sldGuideLst xmlns="" xmlns:p15="http://schemas.microsoft.com/office/powerpoint/2012/main">
        <p15:guide id="1" orient="horz" pos="1032">
          <p15:clr>
            <a:srgbClr val="FBAE40"/>
          </p15:clr>
        </p15:guide>
        <p15:guide id="2" orient="horz" pos="2064">
          <p15:clr>
            <a:srgbClr val="FBAE40"/>
          </p15:clr>
        </p15:guide>
        <p15:guide id="3" pos="6768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6_3-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="" xmlns:a16="http://schemas.microsoft.com/office/drawing/2014/main" id="{09316DC7-538A-F943-3A8F-66A77A762EE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" y="-3"/>
            <a:ext cx="9613627" cy="10287003"/>
          </a:xfrm>
          <a:custGeom>
            <a:avLst/>
            <a:gdLst>
              <a:gd name="connsiteX0" fmla="*/ 0 w 9613627"/>
              <a:gd name="connsiteY0" fmla="*/ 0 h 10287003"/>
              <a:gd name="connsiteX1" fmla="*/ 3563838 w 9613627"/>
              <a:gd name="connsiteY1" fmla="*/ 0 h 10287003"/>
              <a:gd name="connsiteX2" fmla="*/ 3563838 w 9613627"/>
              <a:gd name="connsiteY2" fmla="*/ 2 h 10287003"/>
              <a:gd name="connsiteX3" fmla="*/ 3962398 w 9613627"/>
              <a:gd name="connsiteY3" fmla="*/ 2 h 10287003"/>
              <a:gd name="connsiteX4" fmla="*/ 3962398 w 9613627"/>
              <a:gd name="connsiteY4" fmla="*/ 1 h 10287003"/>
              <a:gd name="connsiteX5" fmla="*/ 4493055 w 9613627"/>
              <a:gd name="connsiteY5" fmla="*/ 1 h 10287003"/>
              <a:gd name="connsiteX6" fmla="*/ 4645593 w 9613627"/>
              <a:gd name="connsiteY6" fmla="*/ 1 h 10287003"/>
              <a:gd name="connsiteX7" fmla="*/ 6141758 w 9613627"/>
              <a:gd name="connsiteY7" fmla="*/ 1 h 10287003"/>
              <a:gd name="connsiteX8" fmla="*/ 6786069 w 9613627"/>
              <a:gd name="connsiteY8" fmla="*/ 1 h 10287003"/>
              <a:gd name="connsiteX9" fmla="*/ 8099349 w 9613627"/>
              <a:gd name="connsiteY9" fmla="*/ 1 h 10287003"/>
              <a:gd name="connsiteX10" fmla="*/ 8099349 w 9613627"/>
              <a:gd name="connsiteY10" fmla="*/ 4 h 10287003"/>
              <a:gd name="connsiteX11" fmla="*/ 9057197 w 9613627"/>
              <a:gd name="connsiteY11" fmla="*/ 4 h 10287003"/>
              <a:gd name="connsiteX12" fmla="*/ 9185349 w 9613627"/>
              <a:gd name="connsiteY12" fmla="*/ 301660 h 10287003"/>
              <a:gd name="connsiteX13" fmla="*/ 9492453 w 9613627"/>
              <a:gd name="connsiteY13" fmla="*/ 1273773 h 10287003"/>
              <a:gd name="connsiteX14" fmla="*/ 9549071 w 9613627"/>
              <a:gd name="connsiteY14" fmla="*/ 1518386 h 10287003"/>
              <a:gd name="connsiteX15" fmla="*/ 9582175 w 9613627"/>
              <a:gd name="connsiteY15" fmla="*/ 1731118 h 10287003"/>
              <a:gd name="connsiteX16" fmla="*/ 8571661 w 9613627"/>
              <a:gd name="connsiteY16" fmla="*/ 6556053 h 10287003"/>
              <a:gd name="connsiteX17" fmla="*/ 8267864 w 9613627"/>
              <a:gd name="connsiteY17" fmla="*/ 10148591 h 10287003"/>
              <a:gd name="connsiteX18" fmla="*/ 8226842 w 9613627"/>
              <a:gd name="connsiteY18" fmla="*/ 10287003 h 10287003"/>
              <a:gd name="connsiteX19" fmla="*/ 8099349 w 9613627"/>
              <a:gd name="connsiteY19" fmla="*/ 10287003 h 10287003"/>
              <a:gd name="connsiteX20" fmla="*/ 7750823 w 9613627"/>
              <a:gd name="connsiteY20" fmla="*/ 10287003 h 10287003"/>
              <a:gd name="connsiteX21" fmla="*/ 4493211 w 9613627"/>
              <a:gd name="connsiteY21" fmla="*/ 10287003 h 10287003"/>
              <a:gd name="connsiteX22" fmla="*/ 3962398 w 9613627"/>
              <a:gd name="connsiteY22" fmla="*/ 10287003 h 10287003"/>
              <a:gd name="connsiteX23" fmla="*/ 3962398 w 9613627"/>
              <a:gd name="connsiteY23" fmla="*/ 10287001 h 10287003"/>
              <a:gd name="connsiteX24" fmla="*/ 3563838 w 9613627"/>
              <a:gd name="connsiteY24" fmla="*/ 10287001 h 10287003"/>
              <a:gd name="connsiteX25" fmla="*/ 3563838 w 9613627"/>
              <a:gd name="connsiteY25" fmla="*/ 10287003 h 10287003"/>
              <a:gd name="connsiteX26" fmla="*/ 0 w 9613627"/>
              <a:gd name="connsiteY26" fmla="*/ 10287003 h 10287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9613627" h="10287003">
                <a:moveTo>
                  <a:pt x="0" y="0"/>
                </a:moveTo>
                <a:lnTo>
                  <a:pt x="3563838" y="0"/>
                </a:lnTo>
                <a:lnTo>
                  <a:pt x="3563838" y="2"/>
                </a:lnTo>
                <a:lnTo>
                  <a:pt x="3962398" y="2"/>
                </a:lnTo>
                <a:lnTo>
                  <a:pt x="3962398" y="1"/>
                </a:lnTo>
                <a:lnTo>
                  <a:pt x="4493055" y="1"/>
                </a:lnTo>
                <a:lnTo>
                  <a:pt x="4645593" y="1"/>
                </a:lnTo>
                <a:lnTo>
                  <a:pt x="6141758" y="1"/>
                </a:lnTo>
                <a:lnTo>
                  <a:pt x="6786069" y="1"/>
                </a:lnTo>
                <a:lnTo>
                  <a:pt x="8099349" y="1"/>
                </a:lnTo>
                <a:lnTo>
                  <a:pt x="8099349" y="4"/>
                </a:lnTo>
                <a:lnTo>
                  <a:pt x="9057197" y="4"/>
                </a:lnTo>
                <a:lnTo>
                  <a:pt x="9185349" y="301660"/>
                </a:lnTo>
                <a:cubicBezTo>
                  <a:pt x="9302057" y="602792"/>
                  <a:pt x="9405279" y="926277"/>
                  <a:pt x="9492453" y="1273773"/>
                </a:cubicBezTo>
                <a:lnTo>
                  <a:pt x="9549071" y="1518386"/>
                </a:lnTo>
                <a:lnTo>
                  <a:pt x="9582175" y="1731118"/>
                </a:lnTo>
                <a:cubicBezTo>
                  <a:pt x="9877319" y="4020541"/>
                  <a:pt x="7983082" y="4140823"/>
                  <a:pt x="8571661" y="6556053"/>
                </a:cubicBezTo>
                <a:cubicBezTo>
                  <a:pt x="9030749" y="8440253"/>
                  <a:pt x="8494799" y="9449087"/>
                  <a:pt x="8267864" y="10148591"/>
                </a:cubicBezTo>
                <a:lnTo>
                  <a:pt x="8226842" y="10287003"/>
                </a:lnTo>
                <a:lnTo>
                  <a:pt x="8099349" y="10287003"/>
                </a:lnTo>
                <a:lnTo>
                  <a:pt x="7750823" y="10287003"/>
                </a:lnTo>
                <a:lnTo>
                  <a:pt x="4493211" y="10287003"/>
                </a:lnTo>
                <a:lnTo>
                  <a:pt x="3962398" y="10287003"/>
                </a:lnTo>
                <a:lnTo>
                  <a:pt x="3962398" y="10287001"/>
                </a:lnTo>
                <a:lnTo>
                  <a:pt x="3563838" y="10287001"/>
                </a:lnTo>
                <a:lnTo>
                  <a:pt x="3563838" y="10287003"/>
                </a:lnTo>
                <a:lnTo>
                  <a:pt x="0" y="1028700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1DD6A186-DAAC-D723-FA6B-6B276A60D997}"/>
              </a:ext>
            </a:extLst>
          </p:cNvPr>
          <p:cNvSpPr txBox="1"/>
          <p:nvPr userDrawn="1"/>
        </p:nvSpPr>
        <p:spPr>
          <a:xfrm>
            <a:off x="725107" y="746141"/>
            <a:ext cx="22328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spc="300">
                <a:solidFill>
                  <a:schemeClr val="bg1">
                    <a:lumMod val="50000"/>
                  </a:schemeClr>
                </a:solidFill>
                <a:latin typeface="+mn-lt"/>
              </a:rPr>
              <a:t>BUSINESS</a:t>
            </a:r>
          </a:p>
        </p:txBody>
      </p:sp>
    </p:spTree>
    <p:extLst>
      <p:ext uri="{BB962C8B-B14F-4D97-AF65-F5344CB8AC3E}">
        <p14:creationId xmlns:p14="http://schemas.microsoft.com/office/powerpoint/2010/main" val="2895827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  <p:extLst>
    <p:ext uri="{DCECCB84-F9BA-43D5-87BE-67443E8EF086}">
      <p15:sldGuideLst xmlns="" xmlns:p15="http://schemas.microsoft.com/office/powerpoint/2012/main">
        <p15:guide id="1" orient="horz" pos="1032">
          <p15:clr>
            <a:srgbClr val="FBAE40"/>
          </p15:clr>
        </p15:guide>
        <p15:guide id="2" orient="horz" pos="2064">
          <p15:clr>
            <a:srgbClr val="FBAE40"/>
          </p15:clr>
        </p15:guide>
        <p15:guide id="3" pos="6744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7_3-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="" xmlns:a16="http://schemas.microsoft.com/office/drawing/2014/main" id="{ED77EB5A-56A4-2422-E010-0283AD19B8D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674372" y="-2"/>
            <a:ext cx="9613628" cy="10287003"/>
          </a:xfrm>
          <a:custGeom>
            <a:avLst/>
            <a:gdLst>
              <a:gd name="connsiteX0" fmla="*/ 1386786 w 9613628"/>
              <a:gd name="connsiteY0" fmla="*/ 0 h 10287003"/>
              <a:gd name="connsiteX1" fmla="*/ 1514279 w 9613628"/>
              <a:gd name="connsiteY1" fmla="*/ 0 h 10287003"/>
              <a:gd name="connsiteX2" fmla="*/ 1862805 w 9613628"/>
              <a:gd name="connsiteY2" fmla="*/ 0 h 10287003"/>
              <a:gd name="connsiteX3" fmla="*/ 5120417 w 9613628"/>
              <a:gd name="connsiteY3" fmla="*/ 0 h 10287003"/>
              <a:gd name="connsiteX4" fmla="*/ 5651230 w 9613628"/>
              <a:gd name="connsiteY4" fmla="*/ 0 h 10287003"/>
              <a:gd name="connsiteX5" fmla="*/ 5651230 w 9613628"/>
              <a:gd name="connsiteY5" fmla="*/ 2 h 10287003"/>
              <a:gd name="connsiteX6" fmla="*/ 6049790 w 9613628"/>
              <a:gd name="connsiteY6" fmla="*/ 2 h 10287003"/>
              <a:gd name="connsiteX7" fmla="*/ 6049790 w 9613628"/>
              <a:gd name="connsiteY7" fmla="*/ 0 h 10287003"/>
              <a:gd name="connsiteX8" fmla="*/ 9613628 w 9613628"/>
              <a:gd name="connsiteY8" fmla="*/ 0 h 10287003"/>
              <a:gd name="connsiteX9" fmla="*/ 9613628 w 9613628"/>
              <a:gd name="connsiteY9" fmla="*/ 10287003 h 10287003"/>
              <a:gd name="connsiteX10" fmla="*/ 6049790 w 9613628"/>
              <a:gd name="connsiteY10" fmla="*/ 10287003 h 10287003"/>
              <a:gd name="connsiteX11" fmla="*/ 6049790 w 9613628"/>
              <a:gd name="connsiteY11" fmla="*/ 10287001 h 10287003"/>
              <a:gd name="connsiteX12" fmla="*/ 5651230 w 9613628"/>
              <a:gd name="connsiteY12" fmla="*/ 10287001 h 10287003"/>
              <a:gd name="connsiteX13" fmla="*/ 5651230 w 9613628"/>
              <a:gd name="connsiteY13" fmla="*/ 10287002 h 10287003"/>
              <a:gd name="connsiteX14" fmla="*/ 5120574 w 9613628"/>
              <a:gd name="connsiteY14" fmla="*/ 10287002 h 10287003"/>
              <a:gd name="connsiteX15" fmla="*/ 4968035 w 9613628"/>
              <a:gd name="connsiteY15" fmla="*/ 10287002 h 10287003"/>
              <a:gd name="connsiteX16" fmla="*/ 3471870 w 9613628"/>
              <a:gd name="connsiteY16" fmla="*/ 10287002 h 10287003"/>
              <a:gd name="connsiteX17" fmla="*/ 2827559 w 9613628"/>
              <a:gd name="connsiteY17" fmla="*/ 10287002 h 10287003"/>
              <a:gd name="connsiteX18" fmla="*/ 1514279 w 9613628"/>
              <a:gd name="connsiteY18" fmla="*/ 10287002 h 10287003"/>
              <a:gd name="connsiteX19" fmla="*/ 1514279 w 9613628"/>
              <a:gd name="connsiteY19" fmla="*/ 10286999 h 10287003"/>
              <a:gd name="connsiteX20" fmla="*/ 556431 w 9613628"/>
              <a:gd name="connsiteY20" fmla="*/ 10286999 h 10287003"/>
              <a:gd name="connsiteX21" fmla="*/ 428279 w 9613628"/>
              <a:gd name="connsiteY21" fmla="*/ 9985343 h 10287003"/>
              <a:gd name="connsiteX22" fmla="*/ 121175 w 9613628"/>
              <a:gd name="connsiteY22" fmla="*/ 9013230 h 10287003"/>
              <a:gd name="connsiteX23" fmla="*/ 64557 w 9613628"/>
              <a:gd name="connsiteY23" fmla="*/ 8768617 h 10287003"/>
              <a:gd name="connsiteX24" fmla="*/ 31453 w 9613628"/>
              <a:gd name="connsiteY24" fmla="*/ 8555885 h 10287003"/>
              <a:gd name="connsiteX25" fmla="*/ 1041967 w 9613628"/>
              <a:gd name="connsiteY25" fmla="*/ 3730950 h 10287003"/>
              <a:gd name="connsiteX26" fmla="*/ 1345764 w 9613628"/>
              <a:gd name="connsiteY26" fmla="*/ 138412 h 10287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9613628" h="10287003">
                <a:moveTo>
                  <a:pt x="1386786" y="0"/>
                </a:moveTo>
                <a:lnTo>
                  <a:pt x="1514279" y="0"/>
                </a:lnTo>
                <a:lnTo>
                  <a:pt x="1862805" y="0"/>
                </a:lnTo>
                <a:lnTo>
                  <a:pt x="5120417" y="0"/>
                </a:lnTo>
                <a:lnTo>
                  <a:pt x="5651230" y="0"/>
                </a:lnTo>
                <a:lnTo>
                  <a:pt x="5651230" y="2"/>
                </a:lnTo>
                <a:lnTo>
                  <a:pt x="6049790" y="2"/>
                </a:lnTo>
                <a:lnTo>
                  <a:pt x="6049790" y="0"/>
                </a:lnTo>
                <a:lnTo>
                  <a:pt x="9613628" y="0"/>
                </a:lnTo>
                <a:lnTo>
                  <a:pt x="9613628" y="10287003"/>
                </a:lnTo>
                <a:lnTo>
                  <a:pt x="6049790" y="10287003"/>
                </a:lnTo>
                <a:lnTo>
                  <a:pt x="6049790" y="10287001"/>
                </a:lnTo>
                <a:lnTo>
                  <a:pt x="5651230" y="10287001"/>
                </a:lnTo>
                <a:lnTo>
                  <a:pt x="5651230" y="10287002"/>
                </a:lnTo>
                <a:lnTo>
                  <a:pt x="5120574" y="10287002"/>
                </a:lnTo>
                <a:lnTo>
                  <a:pt x="4968035" y="10287002"/>
                </a:lnTo>
                <a:lnTo>
                  <a:pt x="3471870" y="10287002"/>
                </a:lnTo>
                <a:lnTo>
                  <a:pt x="2827559" y="10287002"/>
                </a:lnTo>
                <a:lnTo>
                  <a:pt x="1514279" y="10287002"/>
                </a:lnTo>
                <a:lnTo>
                  <a:pt x="1514279" y="10286999"/>
                </a:lnTo>
                <a:lnTo>
                  <a:pt x="556431" y="10286999"/>
                </a:lnTo>
                <a:lnTo>
                  <a:pt x="428279" y="9985343"/>
                </a:lnTo>
                <a:cubicBezTo>
                  <a:pt x="311571" y="9684211"/>
                  <a:pt x="208349" y="9360726"/>
                  <a:pt x="121175" y="9013230"/>
                </a:cubicBezTo>
                <a:lnTo>
                  <a:pt x="64557" y="8768617"/>
                </a:lnTo>
                <a:lnTo>
                  <a:pt x="31453" y="8555885"/>
                </a:lnTo>
                <a:cubicBezTo>
                  <a:pt x="-263691" y="6266462"/>
                  <a:pt x="1630546" y="6146180"/>
                  <a:pt x="1041967" y="3730950"/>
                </a:cubicBezTo>
                <a:cubicBezTo>
                  <a:pt x="582879" y="1846750"/>
                  <a:pt x="1118829" y="837916"/>
                  <a:pt x="1345764" y="138412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1DD6A186-DAAC-D723-FA6B-6B276A60D997}"/>
              </a:ext>
            </a:extLst>
          </p:cNvPr>
          <p:cNvSpPr txBox="1"/>
          <p:nvPr userDrawn="1"/>
        </p:nvSpPr>
        <p:spPr>
          <a:xfrm>
            <a:off x="725107" y="746141"/>
            <a:ext cx="22328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spc="300">
                <a:solidFill>
                  <a:schemeClr val="bg1">
                    <a:lumMod val="50000"/>
                  </a:schemeClr>
                </a:solidFill>
                <a:latin typeface="+mn-lt"/>
              </a:rPr>
              <a:t>BUSINESS</a:t>
            </a:r>
          </a:p>
        </p:txBody>
      </p:sp>
    </p:spTree>
    <p:extLst>
      <p:ext uri="{BB962C8B-B14F-4D97-AF65-F5344CB8AC3E}">
        <p14:creationId xmlns:p14="http://schemas.microsoft.com/office/powerpoint/2010/main" val="1404884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  <p:extLst>
    <p:ext uri="{DCECCB84-F9BA-43D5-87BE-67443E8EF086}">
      <p15:sldGuideLst xmlns="" xmlns:p15="http://schemas.microsoft.com/office/powerpoint/2012/main">
        <p15:guide id="1" orient="horz" pos="1032">
          <p15:clr>
            <a:srgbClr val="FBAE40"/>
          </p15:clr>
        </p15:guide>
        <p15:guide id="2" orient="horz" pos="2064">
          <p15:clr>
            <a:srgbClr val="FBAE40"/>
          </p15:clr>
        </p15:guide>
        <p15:guide id="3" pos="6744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4947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802" r:id="rId2"/>
    <p:sldLayoutId id="2147483863" r:id="rId3"/>
    <p:sldLayoutId id="2147483864" r:id="rId4"/>
    <p:sldLayoutId id="2147483865" r:id="rId5"/>
    <p:sldLayoutId id="2147483866" r:id="rId6"/>
    <p:sldLayoutId id="2147483867" r:id="rId7"/>
    <p:sldLayoutId id="2147483868" r:id="rId8"/>
    <p:sldLayoutId id="2147483869" r:id="rId9"/>
    <p:sldLayoutId id="2147483870" r:id="rId10"/>
    <p:sldLayoutId id="2147483871" r:id="rId11"/>
    <p:sldLayoutId id="2147483872" r:id="rId12"/>
    <p:sldLayoutId id="2147483873" r:id="rId13"/>
    <p:sldLayoutId id="2147483874" r:id="rId14"/>
    <p:sldLayoutId id="2147483875" r:id="rId15"/>
    <p:sldLayoutId id="2147483876" r:id="rId16"/>
    <p:sldLayoutId id="2147483940" r:id="rId17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=""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B69053D8-5A5C-29D8-DC55-6E80FE67D410}"/>
              </a:ext>
            </a:extLst>
          </p:cNvPr>
          <p:cNvGrpSpPr/>
          <p:nvPr/>
        </p:nvGrpSpPr>
        <p:grpSpPr>
          <a:xfrm>
            <a:off x="10678297" y="-1"/>
            <a:ext cx="2423417" cy="10287001"/>
            <a:chOff x="10678297" y="-1"/>
            <a:chExt cx="2423417" cy="10287001"/>
          </a:xfrm>
          <a:solidFill>
            <a:schemeClr val="accent1">
              <a:lumMod val="75000"/>
            </a:schemeClr>
          </a:solidFill>
        </p:grpSpPr>
        <p:grpSp>
          <p:nvGrpSpPr>
            <p:cNvPr id="2" name="Group 1">
              <a:extLst>
                <a:ext uri="{FF2B5EF4-FFF2-40B4-BE49-F238E27FC236}">
                  <a16:creationId xmlns="" xmlns:a16="http://schemas.microsoft.com/office/drawing/2014/main" id="{60D72C4A-F48C-4DD8-63A9-1C50E1A0A0EB}"/>
                </a:ext>
              </a:extLst>
            </p:cNvPr>
            <p:cNvGrpSpPr/>
            <p:nvPr/>
          </p:nvGrpSpPr>
          <p:grpSpPr>
            <a:xfrm>
              <a:off x="10678297" y="-1"/>
              <a:ext cx="2423417" cy="10287001"/>
              <a:chOff x="10678297" y="-1"/>
              <a:chExt cx="2423417" cy="10287001"/>
            </a:xfrm>
            <a:grpFill/>
          </p:grpSpPr>
          <p:sp>
            <p:nvSpPr>
              <p:cNvPr id="16" name="Freeform: Shape 15">
                <a:extLst>
                  <a:ext uri="{FF2B5EF4-FFF2-40B4-BE49-F238E27FC236}">
                    <a16:creationId xmlns="" xmlns:a16="http://schemas.microsoft.com/office/drawing/2014/main" id="{549D31C7-7574-73FB-DD47-897ED62FFEEF}"/>
                  </a:ext>
                </a:extLst>
              </p:cNvPr>
              <p:cNvSpPr/>
              <p:nvPr/>
            </p:nvSpPr>
            <p:spPr>
              <a:xfrm rot="5400000" flipV="1">
                <a:off x="10000507" y="7185793"/>
                <a:ext cx="4289204" cy="1913210"/>
              </a:xfrm>
              <a:custGeom>
                <a:avLst/>
                <a:gdLst>
                  <a:gd name="connsiteX0" fmla="*/ 0 w 4289204"/>
                  <a:gd name="connsiteY0" fmla="*/ 1648720 h 1913210"/>
                  <a:gd name="connsiteX1" fmla="*/ 4209382 w 4289204"/>
                  <a:gd name="connsiteY1" fmla="*/ 904840 h 1913210"/>
                  <a:gd name="connsiteX2" fmla="*/ 4289204 w 4289204"/>
                  <a:gd name="connsiteY2" fmla="*/ 830108 h 1913210"/>
                  <a:gd name="connsiteX3" fmla="*/ 4289204 w 4289204"/>
                  <a:gd name="connsiteY3" fmla="*/ 0 h 1913210"/>
                  <a:gd name="connsiteX4" fmla="*/ 4289203 w 4289204"/>
                  <a:gd name="connsiteY4" fmla="*/ 0 h 1913210"/>
                  <a:gd name="connsiteX5" fmla="*/ 4289203 w 4289204"/>
                  <a:gd name="connsiteY5" fmla="*/ 270391 h 1913210"/>
                  <a:gd name="connsiteX6" fmla="*/ 4212044 w 4289204"/>
                  <a:gd name="connsiteY6" fmla="*/ 368051 h 1913210"/>
                  <a:gd name="connsiteX7" fmla="*/ 61541 w 4289204"/>
                  <a:gd name="connsiteY7" fmla="*/ 1663571 h 1913210"/>
                  <a:gd name="connsiteX8" fmla="*/ 1940 w 4289204"/>
                  <a:gd name="connsiteY8" fmla="*/ 1647806 h 1913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289204" h="1913210">
                    <a:moveTo>
                      <a:pt x="0" y="1648720"/>
                    </a:moveTo>
                    <a:cubicBezTo>
                      <a:pt x="0" y="1648720"/>
                      <a:pt x="2346336" y="2596104"/>
                      <a:pt x="4209382" y="904840"/>
                    </a:cubicBezTo>
                    <a:lnTo>
                      <a:pt x="4289204" y="830108"/>
                    </a:lnTo>
                    <a:lnTo>
                      <a:pt x="4289204" y="0"/>
                    </a:lnTo>
                    <a:lnTo>
                      <a:pt x="4289203" y="0"/>
                    </a:lnTo>
                    <a:lnTo>
                      <a:pt x="4289203" y="270391"/>
                    </a:lnTo>
                    <a:lnTo>
                      <a:pt x="4212044" y="368051"/>
                    </a:lnTo>
                    <a:cubicBezTo>
                      <a:pt x="3547373" y="1179790"/>
                      <a:pt x="2250681" y="2167604"/>
                      <a:pt x="61541" y="1663571"/>
                    </a:cubicBezTo>
                    <a:lnTo>
                      <a:pt x="1940" y="164780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="" xmlns:a16="http://schemas.microsoft.com/office/drawing/2014/main" id="{083BCF5A-B72B-6CDF-99BD-B9CA30EFB605}"/>
                  </a:ext>
                </a:extLst>
              </p:cNvPr>
              <p:cNvSpPr/>
              <p:nvPr/>
            </p:nvSpPr>
            <p:spPr>
              <a:xfrm rot="5400000" flipV="1">
                <a:off x="9406644" y="1271652"/>
                <a:ext cx="4073426" cy="1530119"/>
              </a:xfrm>
              <a:custGeom>
                <a:avLst/>
                <a:gdLst>
                  <a:gd name="connsiteX0" fmla="*/ 4022053 w 4073426"/>
                  <a:gd name="connsiteY0" fmla="*/ 1293804 h 1530119"/>
                  <a:gd name="connsiteX1" fmla="*/ 4032301 w 4073426"/>
                  <a:gd name="connsiteY1" fmla="*/ 1300095 h 1530119"/>
                  <a:gd name="connsiteX2" fmla="*/ 4073426 w 4073426"/>
                  <a:gd name="connsiteY2" fmla="*/ 1326866 h 1530119"/>
                  <a:gd name="connsiteX3" fmla="*/ 4041525 w 4073426"/>
                  <a:gd name="connsiteY3" fmla="*/ 1304822 h 1530119"/>
                  <a:gd name="connsiteX4" fmla="*/ 0 w 4073426"/>
                  <a:gd name="connsiteY4" fmla="*/ 0 h 1530119"/>
                  <a:gd name="connsiteX5" fmla="*/ 0 w 4073426"/>
                  <a:gd name="connsiteY5" fmla="*/ 1530119 h 1530119"/>
                  <a:gd name="connsiteX6" fmla="*/ 5744 w 4073426"/>
                  <a:gd name="connsiteY6" fmla="*/ 1524217 h 1530119"/>
                  <a:gd name="connsiteX7" fmla="*/ 2008555 w 4073426"/>
                  <a:gd name="connsiteY7" fmla="*/ 719893 h 1530119"/>
                  <a:gd name="connsiteX8" fmla="*/ 3726083 w 4073426"/>
                  <a:gd name="connsiteY8" fmla="*/ 1130382 h 1530119"/>
                  <a:gd name="connsiteX9" fmla="*/ 3807502 w 4073426"/>
                  <a:gd name="connsiteY9" fmla="*/ 1172073 h 1530119"/>
                  <a:gd name="connsiteX10" fmla="*/ 3610967 w 4073426"/>
                  <a:gd name="connsiteY10" fmla="*/ 1059481 h 1530119"/>
                  <a:gd name="connsiteX11" fmla="*/ 101848 w 4073426"/>
                  <a:gd name="connsiteY11" fmla="*/ 777004 h 1530119"/>
                  <a:gd name="connsiteX12" fmla="*/ 1 w 4073426"/>
                  <a:gd name="connsiteY12" fmla="*/ 843514 h 1530119"/>
                  <a:gd name="connsiteX13" fmla="*/ 1 w 4073426"/>
                  <a:gd name="connsiteY13" fmla="*/ 0 h 15301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073426" h="1530119">
                    <a:moveTo>
                      <a:pt x="4022053" y="1293804"/>
                    </a:moveTo>
                    <a:lnTo>
                      <a:pt x="4032301" y="1300095"/>
                    </a:lnTo>
                    <a:cubicBezTo>
                      <a:pt x="4059296" y="1317119"/>
                      <a:pt x="4073426" y="1326866"/>
                      <a:pt x="4073426" y="1326866"/>
                    </a:cubicBezTo>
                    <a:lnTo>
                      <a:pt x="4041525" y="1304822"/>
                    </a:lnTo>
                    <a:close/>
                    <a:moveTo>
                      <a:pt x="0" y="0"/>
                    </a:moveTo>
                    <a:lnTo>
                      <a:pt x="0" y="1530119"/>
                    </a:lnTo>
                    <a:lnTo>
                      <a:pt x="5744" y="1524217"/>
                    </a:lnTo>
                    <a:cubicBezTo>
                      <a:pt x="325665" y="1203723"/>
                      <a:pt x="969579" y="734961"/>
                      <a:pt x="2008555" y="719893"/>
                    </a:cubicBezTo>
                    <a:cubicBezTo>
                      <a:pt x="2733876" y="709383"/>
                      <a:pt x="3359136" y="949109"/>
                      <a:pt x="3726083" y="1130382"/>
                    </a:cubicBezTo>
                    <a:lnTo>
                      <a:pt x="3807502" y="1172073"/>
                    </a:lnTo>
                    <a:lnTo>
                      <a:pt x="3610967" y="1059481"/>
                    </a:lnTo>
                    <a:cubicBezTo>
                      <a:pt x="2388604" y="386526"/>
                      <a:pt x="1156428" y="126374"/>
                      <a:pt x="101848" y="777004"/>
                    </a:cubicBezTo>
                    <a:lnTo>
                      <a:pt x="1" y="843514"/>
                    </a:lnTo>
                    <a:lnTo>
                      <a:pt x="1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="" xmlns:a16="http://schemas.microsoft.com/office/drawing/2014/main" id="{DA375E76-83FE-2461-21C3-CE4122D31543}"/>
                </a:ext>
              </a:extLst>
            </p:cNvPr>
            <p:cNvGrpSpPr/>
            <p:nvPr/>
          </p:nvGrpSpPr>
          <p:grpSpPr>
            <a:xfrm>
              <a:off x="10717274" y="-1"/>
              <a:ext cx="2272157" cy="10287000"/>
              <a:chOff x="10717274" y="-1"/>
              <a:chExt cx="2272157" cy="10287000"/>
            </a:xfrm>
            <a:grpFill/>
          </p:grpSpPr>
          <p:sp>
            <p:nvSpPr>
              <p:cNvPr id="6" name="Freeform: Shape 104">
                <a:extLst>
                  <a:ext uri="{FF2B5EF4-FFF2-40B4-BE49-F238E27FC236}">
                    <a16:creationId xmlns="" xmlns:a16="http://schemas.microsoft.com/office/drawing/2014/main" id="{6CBC419B-8268-4959-9912-49E5D82ECA63}"/>
                  </a:ext>
                </a:extLst>
              </p:cNvPr>
              <p:cNvSpPr/>
              <p:nvPr/>
            </p:nvSpPr>
            <p:spPr>
              <a:xfrm rot="5400000" flipV="1">
                <a:off x="9433389" y="6730957"/>
                <a:ext cx="4839927" cy="2272157"/>
              </a:xfrm>
              <a:custGeom>
                <a:avLst/>
                <a:gdLst>
                  <a:gd name="connsiteX0" fmla="*/ 8604314 w 8604314"/>
                  <a:gd name="connsiteY0" fmla="*/ 0 h 4039390"/>
                  <a:gd name="connsiteX1" fmla="*/ 8604314 w 8604314"/>
                  <a:gd name="connsiteY1" fmla="*/ 1319036 h 4039390"/>
                  <a:gd name="connsiteX2" fmla="*/ 8548054 w 8604314"/>
                  <a:gd name="connsiteY2" fmla="*/ 1392040 h 4039390"/>
                  <a:gd name="connsiteX3" fmla="*/ 1088624 w 8604314"/>
                  <a:gd name="connsiteY3" fmla="*/ 3795504 h 4039390"/>
                  <a:gd name="connsiteX4" fmla="*/ 0 w 8604314"/>
                  <a:gd name="connsiteY4" fmla="*/ 3464091 h 4039390"/>
                  <a:gd name="connsiteX5" fmla="*/ 6982884 w 8604314"/>
                  <a:gd name="connsiteY5" fmla="*/ 2227365 h 4039390"/>
                  <a:gd name="connsiteX6" fmla="*/ 8561768 w 8604314"/>
                  <a:gd name="connsiteY6" fmla="*/ 89675 h 40393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604314" h="4039390">
                    <a:moveTo>
                      <a:pt x="8604314" y="0"/>
                    </a:moveTo>
                    <a:lnTo>
                      <a:pt x="8604314" y="1319036"/>
                    </a:lnTo>
                    <a:lnTo>
                      <a:pt x="8548054" y="1392040"/>
                    </a:lnTo>
                    <a:cubicBezTo>
                      <a:pt x="7392438" y="2852143"/>
                      <a:pt x="5071551" y="4712493"/>
                      <a:pt x="1088624" y="3795504"/>
                    </a:cubicBezTo>
                    <a:cubicBezTo>
                      <a:pt x="731719" y="3713259"/>
                      <a:pt x="367376" y="3600056"/>
                      <a:pt x="0" y="3464091"/>
                    </a:cubicBezTo>
                    <a:cubicBezTo>
                      <a:pt x="485435" y="3634805"/>
                      <a:pt x="3997438" y="4887618"/>
                      <a:pt x="6982884" y="2227365"/>
                    </a:cubicBezTo>
                    <a:cubicBezTo>
                      <a:pt x="7585694" y="1690146"/>
                      <a:pt x="8102296" y="1029429"/>
                      <a:pt x="8561768" y="8967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" name="Freeform: Shape 96">
                <a:extLst>
                  <a:ext uri="{FF2B5EF4-FFF2-40B4-BE49-F238E27FC236}">
                    <a16:creationId xmlns="" xmlns:a16="http://schemas.microsoft.com/office/drawing/2014/main" id="{1491DA06-CA2B-410D-81B5-12C4C8F67FFE}"/>
                  </a:ext>
                </a:extLst>
              </p:cNvPr>
              <p:cNvSpPr/>
              <p:nvPr/>
            </p:nvSpPr>
            <p:spPr>
              <a:xfrm rot="5400000" flipV="1">
                <a:off x="10061187" y="970813"/>
                <a:ext cx="2432948" cy="491320"/>
              </a:xfrm>
              <a:custGeom>
                <a:avLst/>
                <a:gdLst>
                  <a:gd name="connsiteX0" fmla="*/ 2193014 w 4325241"/>
                  <a:gd name="connsiteY0" fmla="*/ 259 h 873457"/>
                  <a:gd name="connsiteX1" fmla="*/ 4325241 w 4325241"/>
                  <a:gd name="connsiteY1" fmla="*/ 356921 h 873457"/>
                  <a:gd name="connsiteX2" fmla="*/ 4324027 w 4325241"/>
                  <a:gd name="connsiteY2" fmla="*/ 357376 h 873457"/>
                  <a:gd name="connsiteX3" fmla="*/ 114589 w 4325241"/>
                  <a:gd name="connsiteY3" fmla="*/ 794477 h 873457"/>
                  <a:gd name="connsiteX4" fmla="*/ 0 w 4325241"/>
                  <a:gd name="connsiteY4" fmla="*/ 873457 h 873457"/>
                  <a:gd name="connsiteX5" fmla="*/ 0 w 4325241"/>
                  <a:gd name="connsiteY5" fmla="*/ 403280 h 873457"/>
                  <a:gd name="connsiteX6" fmla="*/ 20575 w 4325241"/>
                  <a:gd name="connsiteY6" fmla="*/ 395331 h 873457"/>
                  <a:gd name="connsiteX7" fmla="*/ 2193014 w 4325241"/>
                  <a:gd name="connsiteY7" fmla="*/ 259 h 873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325241" h="873457">
                    <a:moveTo>
                      <a:pt x="2193014" y="259"/>
                    </a:moveTo>
                    <a:cubicBezTo>
                      <a:pt x="3468471" y="-11122"/>
                      <a:pt x="4325241" y="356921"/>
                      <a:pt x="4325241" y="356921"/>
                    </a:cubicBezTo>
                    <a:lnTo>
                      <a:pt x="4324027" y="357376"/>
                    </a:lnTo>
                    <a:cubicBezTo>
                      <a:pt x="2841699" y="-77869"/>
                      <a:pt x="1402126" y="-29456"/>
                      <a:pt x="114589" y="794477"/>
                    </a:cubicBezTo>
                    <a:lnTo>
                      <a:pt x="0" y="873457"/>
                    </a:lnTo>
                    <a:lnTo>
                      <a:pt x="0" y="403280"/>
                    </a:lnTo>
                    <a:lnTo>
                      <a:pt x="20575" y="395331"/>
                    </a:lnTo>
                    <a:cubicBezTo>
                      <a:pt x="812886" y="106496"/>
                      <a:pt x="1555286" y="5949"/>
                      <a:pt x="2193014" y="25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</p:grp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889803AD-2D2D-0B46-5D91-D976331B2CDC}"/>
              </a:ext>
            </a:extLst>
          </p:cNvPr>
          <p:cNvSpPr txBox="1"/>
          <p:nvPr/>
        </p:nvSpPr>
        <p:spPr>
          <a:xfrm>
            <a:off x="725107" y="746141"/>
            <a:ext cx="22328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spc="300">
                <a:solidFill>
                  <a:schemeClr val="bg1"/>
                </a:solidFill>
                <a:latin typeface="+mn-lt"/>
              </a:rPr>
              <a:t>BUSINESS</a:t>
            </a:r>
          </a:p>
        </p:txBody>
      </p:sp>
      <p:pic>
        <p:nvPicPr>
          <p:cNvPr id="4" name="Рисунок 3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18" name="Заголовок 1"/>
          <p:cNvSpPr txBox="1">
            <a:spLocks/>
          </p:cNvSpPr>
          <p:nvPr/>
        </p:nvSpPr>
        <p:spPr>
          <a:xfrm>
            <a:off x="11032001" y="1229239"/>
            <a:ext cx="7488832" cy="1539602"/>
          </a:xfrm>
          <a:prstGeom prst="rect">
            <a:avLst/>
          </a:prstGeom>
          <a:noFill/>
          <a:ln>
            <a:solidFill>
              <a:srgbClr val="FF0000">
                <a:alpha val="0"/>
              </a:srgbClr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kumimoji="0" lang="ru-RU" sz="3600" b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Times New Roman" panose="02020603050405020304" pitchFamily="18" charset="0"/>
                <a:ea typeface="Verdana" pitchFamily="34" charset="0"/>
                <a:cs typeface="Times New Roman" panose="02020603050405020304" pitchFamily="18" charset="0"/>
              </a:rPr>
              <a:t>Волонтерский отряд </a:t>
            </a:r>
          </a:p>
          <a:p>
            <a:pPr lvl="0" algn="ctr">
              <a:spcBef>
                <a:spcPct val="0"/>
              </a:spcBef>
              <a:defRPr/>
            </a:pPr>
            <a:r>
              <a:rPr kumimoji="0" lang="ru-RU" sz="4000" b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Times New Roman" panose="02020603050405020304" pitchFamily="18" charset="0"/>
                <a:ea typeface="Verdana" pitchFamily="34" charset="0"/>
                <a:cs typeface="Times New Roman" panose="02020603050405020304" pitchFamily="18" charset="0"/>
              </a:rPr>
              <a:t>«Радуга добра»</a:t>
            </a:r>
          </a:p>
          <a:p>
            <a:pPr lvl="0" algn="ctr">
              <a:spcBef>
                <a:spcPct val="0"/>
              </a:spcBef>
              <a:defRPr/>
            </a:pPr>
            <a:r>
              <a:rPr lang="ru-RU" sz="3600" b="1" dirty="0" smtClean="0">
                <a:latin typeface="Times New Roman" panose="02020603050405020304" pitchFamily="18" charset="0"/>
                <a:ea typeface="Verdana" pitchFamily="34" charset="0"/>
                <a:cs typeface="Times New Roman" panose="02020603050405020304" pitchFamily="18" charset="0"/>
              </a:rPr>
              <a:t>Школа № 11 города Белогорск</a:t>
            </a:r>
            <a:endParaRPr kumimoji="0" lang="ru-RU" sz="3600" b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uLnTx/>
              <a:uFillTx/>
              <a:latin typeface="Times New Roman" panose="02020603050405020304" pitchFamily="18" charset="0"/>
              <a:ea typeface="Verdana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7143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Grp="1" noChangeAspect="1"/>
          </p:cNvPicPr>
          <p:nvPr>
            <p:ph type="pic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70184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/>
            </a:extLst>
          </p:cNvPr>
          <p:cNvGrpSpPr/>
          <p:nvPr/>
        </p:nvGrpSpPr>
        <p:grpSpPr>
          <a:xfrm>
            <a:off x="10678298" y="-1"/>
            <a:ext cx="2423417" cy="10287002"/>
            <a:chOff x="10678297" y="-1"/>
            <a:chExt cx="2423417" cy="10287001"/>
          </a:xfrm>
          <a:solidFill>
            <a:schemeClr val="accent1">
              <a:lumMod val="75000"/>
            </a:schemeClr>
          </a:solidFill>
        </p:grpSpPr>
        <p:grpSp>
          <p:nvGrpSpPr>
            <p:cNvPr id="2" name="Group 1">
              <a:extLst>
                <a:ext uri="{FF2B5EF4-FFF2-40B4-BE49-F238E27FC236}"/>
              </a:extLst>
            </p:cNvPr>
            <p:cNvGrpSpPr/>
            <p:nvPr/>
          </p:nvGrpSpPr>
          <p:grpSpPr>
            <a:xfrm>
              <a:off x="10678297" y="-1"/>
              <a:ext cx="2423417" cy="10287001"/>
              <a:chOff x="10678297" y="-1"/>
              <a:chExt cx="2423417" cy="10287001"/>
            </a:xfrm>
            <a:grpFill/>
          </p:grpSpPr>
          <p:sp>
            <p:nvSpPr>
              <p:cNvPr id="16" name="Freeform: Shape 15">
                <a:extLst>
                  <a:ext uri="{FF2B5EF4-FFF2-40B4-BE49-F238E27FC236}"/>
                </a:extLst>
              </p:cNvPr>
              <p:cNvSpPr/>
              <p:nvPr/>
            </p:nvSpPr>
            <p:spPr>
              <a:xfrm rot="5400000" flipV="1">
                <a:off x="10000507" y="7185793"/>
                <a:ext cx="4289204" cy="1913210"/>
              </a:xfrm>
              <a:custGeom>
                <a:avLst/>
                <a:gdLst>
                  <a:gd name="connsiteX0" fmla="*/ 0 w 4289204"/>
                  <a:gd name="connsiteY0" fmla="*/ 1648720 h 1913210"/>
                  <a:gd name="connsiteX1" fmla="*/ 4209382 w 4289204"/>
                  <a:gd name="connsiteY1" fmla="*/ 904840 h 1913210"/>
                  <a:gd name="connsiteX2" fmla="*/ 4289204 w 4289204"/>
                  <a:gd name="connsiteY2" fmla="*/ 830108 h 1913210"/>
                  <a:gd name="connsiteX3" fmla="*/ 4289204 w 4289204"/>
                  <a:gd name="connsiteY3" fmla="*/ 0 h 1913210"/>
                  <a:gd name="connsiteX4" fmla="*/ 4289203 w 4289204"/>
                  <a:gd name="connsiteY4" fmla="*/ 0 h 1913210"/>
                  <a:gd name="connsiteX5" fmla="*/ 4289203 w 4289204"/>
                  <a:gd name="connsiteY5" fmla="*/ 270391 h 1913210"/>
                  <a:gd name="connsiteX6" fmla="*/ 4212044 w 4289204"/>
                  <a:gd name="connsiteY6" fmla="*/ 368051 h 1913210"/>
                  <a:gd name="connsiteX7" fmla="*/ 61541 w 4289204"/>
                  <a:gd name="connsiteY7" fmla="*/ 1663571 h 1913210"/>
                  <a:gd name="connsiteX8" fmla="*/ 1940 w 4289204"/>
                  <a:gd name="connsiteY8" fmla="*/ 1647806 h 1913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289204" h="1913210">
                    <a:moveTo>
                      <a:pt x="0" y="1648720"/>
                    </a:moveTo>
                    <a:cubicBezTo>
                      <a:pt x="0" y="1648720"/>
                      <a:pt x="2346336" y="2596104"/>
                      <a:pt x="4209382" y="904840"/>
                    </a:cubicBezTo>
                    <a:lnTo>
                      <a:pt x="4289204" y="830108"/>
                    </a:lnTo>
                    <a:lnTo>
                      <a:pt x="4289204" y="0"/>
                    </a:lnTo>
                    <a:lnTo>
                      <a:pt x="4289203" y="0"/>
                    </a:lnTo>
                    <a:lnTo>
                      <a:pt x="4289203" y="270391"/>
                    </a:lnTo>
                    <a:lnTo>
                      <a:pt x="4212044" y="368051"/>
                    </a:lnTo>
                    <a:cubicBezTo>
                      <a:pt x="3547373" y="1179790"/>
                      <a:pt x="2250681" y="2167604"/>
                      <a:pt x="61541" y="1663571"/>
                    </a:cubicBezTo>
                    <a:lnTo>
                      <a:pt x="1940" y="164780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>
                  <a:defRPr/>
                </a:pPr>
                <a:endParaRPr lang="zh-CN" altLang="en-US">
                  <a:solidFill>
                    <a:srgbClr val="000000"/>
                  </a:solidFill>
                  <a:latin typeface="+mn-lt"/>
                  <a:cs typeface="+mn-cs"/>
                </a:endParaRPr>
              </a:p>
            </p:txBody>
          </p:sp>
          <p:sp>
            <p:nvSpPr>
              <p:cNvPr id="15" name="Freeform: Shape 14">
                <a:extLst>
                  <a:ext uri="{FF2B5EF4-FFF2-40B4-BE49-F238E27FC236}"/>
                </a:extLst>
              </p:cNvPr>
              <p:cNvSpPr/>
              <p:nvPr/>
            </p:nvSpPr>
            <p:spPr>
              <a:xfrm rot="5400000" flipV="1">
                <a:off x="9406644" y="1271652"/>
                <a:ext cx="4073426" cy="1530119"/>
              </a:xfrm>
              <a:custGeom>
                <a:avLst/>
                <a:gdLst>
                  <a:gd name="connsiteX0" fmla="*/ 4022053 w 4073426"/>
                  <a:gd name="connsiteY0" fmla="*/ 1293804 h 1530119"/>
                  <a:gd name="connsiteX1" fmla="*/ 4032301 w 4073426"/>
                  <a:gd name="connsiteY1" fmla="*/ 1300095 h 1530119"/>
                  <a:gd name="connsiteX2" fmla="*/ 4073426 w 4073426"/>
                  <a:gd name="connsiteY2" fmla="*/ 1326866 h 1530119"/>
                  <a:gd name="connsiteX3" fmla="*/ 4041525 w 4073426"/>
                  <a:gd name="connsiteY3" fmla="*/ 1304822 h 1530119"/>
                  <a:gd name="connsiteX4" fmla="*/ 0 w 4073426"/>
                  <a:gd name="connsiteY4" fmla="*/ 0 h 1530119"/>
                  <a:gd name="connsiteX5" fmla="*/ 0 w 4073426"/>
                  <a:gd name="connsiteY5" fmla="*/ 1530119 h 1530119"/>
                  <a:gd name="connsiteX6" fmla="*/ 5744 w 4073426"/>
                  <a:gd name="connsiteY6" fmla="*/ 1524217 h 1530119"/>
                  <a:gd name="connsiteX7" fmla="*/ 2008555 w 4073426"/>
                  <a:gd name="connsiteY7" fmla="*/ 719893 h 1530119"/>
                  <a:gd name="connsiteX8" fmla="*/ 3726083 w 4073426"/>
                  <a:gd name="connsiteY8" fmla="*/ 1130382 h 1530119"/>
                  <a:gd name="connsiteX9" fmla="*/ 3807502 w 4073426"/>
                  <a:gd name="connsiteY9" fmla="*/ 1172073 h 1530119"/>
                  <a:gd name="connsiteX10" fmla="*/ 3610967 w 4073426"/>
                  <a:gd name="connsiteY10" fmla="*/ 1059481 h 1530119"/>
                  <a:gd name="connsiteX11" fmla="*/ 101848 w 4073426"/>
                  <a:gd name="connsiteY11" fmla="*/ 777004 h 1530119"/>
                  <a:gd name="connsiteX12" fmla="*/ 1 w 4073426"/>
                  <a:gd name="connsiteY12" fmla="*/ 843514 h 1530119"/>
                  <a:gd name="connsiteX13" fmla="*/ 1 w 4073426"/>
                  <a:gd name="connsiteY13" fmla="*/ 0 h 15301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073426" h="1530119">
                    <a:moveTo>
                      <a:pt x="4022053" y="1293804"/>
                    </a:moveTo>
                    <a:lnTo>
                      <a:pt x="4032301" y="1300095"/>
                    </a:lnTo>
                    <a:cubicBezTo>
                      <a:pt x="4059296" y="1317119"/>
                      <a:pt x="4073426" y="1326866"/>
                      <a:pt x="4073426" y="1326866"/>
                    </a:cubicBezTo>
                    <a:lnTo>
                      <a:pt x="4041525" y="1304822"/>
                    </a:lnTo>
                    <a:close/>
                    <a:moveTo>
                      <a:pt x="0" y="0"/>
                    </a:moveTo>
                    <a:lnTo>
                      <a:pt x="0" y="1530119"/>
                    </a:lnTo>
                    <a:lnTo>
                      <a:pt x="5744" y="1524217"/>
                    </a:lnTo>
                    <a:cubicBezTo>
                      <a:pt x="325665" y="1203723"/>
                      <a:pt x="969579" y="734961"/>
                      <a:pt x="2008555" y="719893"/>
                    </a:cubicBezTo>
                    <a:cubicBezTo>
                      <a:pt x="2733876" y="709383"/>
                      <a:pt x="3359136" y="949109"/>
                      <a:pt x="3726083" y="1130382"/>
                    </a:cubicBezTo>
                    <a:lnTo>
                      <a:pt x="3807502" y="1172073"/>
                    </a:lnTo>
                    <a:lnTo>
                      <a:pt x="3610967" y="1059481"/>
                    </a:lnTo>
                    <a:cubicBezTo>
                      <a:pt x="2388604" y="386526"/>
                      <a:pt x="1156428" y="126374"/>
                      <a:pt x="101848" y="777004"/>
                    </a:cubicBezTo>
                    <a:lnTo>
                      <a:pt x="1" y="843514"/>
                    </a:lnTo>
                    <a:lnTo>
                      <a:pt x="1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>
                  <a:defRPr/>
                </a:pPr>
                <a:endParaRPr lang="zh-CN" altLang="en-US">
                  <a:solidFill>
                    <a:srgbClr val="000000"/>
                  </a:solidFill>
                  <a:latin typeface="+mn-lt"/>
                  <a:cs typeface="+mn-cs"/>
                </a:endParaRPr>
              </a:p>
            </p:txBody>
          </p:sp>
        </p:grpSp>
        <p:grpSp>
          <p:nvGrpSpPr>
            <p:cNvPr id="5" name="Group 4">
              <a:extLst>
                <a:ext uri="{FF2B5EF4-FFF2-40B4-BE49-F238E27FC236}"/>
              </a:extLst>
            </p:cNvPr>
            <p:cNvGrpSpPr/>
            <p:nvPr/>
          </p:nvGrpSpPr>
          <p:grpSpPr>
            <a:xfrm>
              <a:off x="10717274" y="-1"/>
              <a:ext cx="2272157" cy="10287000"/>
              <a:chOff x="10717274" y="-1"/>
              <a:chExt cx="2272157" cy="10287000"/>
            </a:xfrm>
            <a:grpFill/>
          </p:grpSpPr>
          <p:sp>
            <p:nvSpPr>
              <p:cNvPr id="6" name="Freeform: Shape 104">
                <a:extLst>
                  <a:ext uri="{FF2B5EF4-FFF2-40B4-BE49-F238E27FC236}"/>
                </a:extLst>
              </p:cNvPr>
              <p:cNvSpPr/>
              <p:nvPr/>
            </p:nvSpPr>
            <p:spPr>
              <a:xfrm rot="5400000" flipV="1">
                <a:off x="9433389" y="6730957"/>
                <a:ext cx="4839927" cy="2272157"/>
              </a:xfrm>
              <a:custGeom>
                <a:avLst/>
                <a:gdLst>
                  <a:gd name="connsiteX0" fmla="*/ 8604314 w 8604314"/>
                  <a:gd name="connsiteY0" fmla="*/ 0 h 4039390"/>
                  <a:gd name="connsiteX1" fmla="*/ 8604314 w 8604314"/>
                  <a:gd name="connsiteY1" fmla="*/ 1319036 h 4039390"/>
                  <a:gd name="connsiteX2" fmla="*/ 8548054 w 8604314"/>
                  <a:gd name="connsiteY2" fmla="*/ 1392040 h 4039390"/>
                  <a:gd name="connsiteX3" fmla="*/ 1088624 w 8604314"/>
                  <a:gd name="connsiteY3" fmla="*/ 3795504 h 4039390"/>
                  <a:gd name="connsiteX4" fmla="*/ 0 w 8604314"/>
                  <a:gd name="connsiteY4" fmla="*/ 3464091 h 4039390"/>
                  <a:gd name="connsiteX5" fmla="*/ 6982884 w 8604314"/>
                  <a:gd name="connsiteY5" fmla="*/ 2227365 h 4039390"/>
                  <a:gd name="connsiteX6" fmla="*/ 8561768 w 8604314"/>
                  <a:gd name="connsiteY6" fmla="*/ 89675 h 40393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604314" h="4039390">
                    <a:moveTo>
                      <a:pt x="8604314" y="0"/>
                    </a:moveTo>
                    <a:lnTo>
                      <a:pt x="8604314" y="1319036"/>
                    </a:lnTo>
                    <a:lnTo>
                      <a:pt x="8548054" y="1392040"/>
                    </a:lnTo>
                    <a:cubicBezTo>
                      <a:pt x="7392438" y="2852143"/>
                      <a:pt x="5071551" y="4712493"/>
                      <a:pt x="1088624" y="3795504"/>
                    </a:cubicBezTo>
                    <a:cubicBezTo>
                      <a:pt x="731719" y="3713259"/>
                      <a:pt x="367376" y="3600056"/>
                      <a:pt x="0" y="3464091"/>
                    </a:cubicBezTo>
                    <a:cubicBezTo>
                      <a:pt x="485435" y="3634805"/>
                      <a:pt x="3997438" y="4887618"/>
                      <a:pt x="6982884" y="2227365"/>
                    </a:cubicBezTo>
                    <a:cubicBezTo>
                      <a:pt x="7585694" y="1690146"/>
                      <a:pt x="8102296" y="1029429"/>
                      <a:pt x="8561768" y="8967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>
                  <a:defRPr/>
                </a:pPr>
                <a:endParaRPr lang="zh-CN" altLang="en-US">
                  <a:solidFill>
                    <a:srgbClr val="000000"/>
                  </a:solidFill>
                  <a:latin typeface="+mn-lt"/>
                  <a:cs typeface="+mn-cs"/>
                </a:endParaRPr>
              </a:p>
            </p:txBody>
          </p:sp>
          <p:sp>
            <p:nvSpPr>
              <p:cNvPr id="7" name="Freeform: Shape 96">
                <a:extLst>
                  <a:ext uri="{FF2B5EF4-FFF2-40B4-BE49-F238E27FC236}"/>
                </a:extLst>
              </p:cNvPr>
              <p:cNvSpPr/>
              <p:nvPr/>
            </p:nvSpPr>
            <p:spPr>
              <a:xfrm rot="5400000" flipV="1">
                <a:off x="10061187" y="970813"/>
                <a:ext cx="2432948" cy="491320"/>
              </a:xfrm>
              <a:custGeom>
                <a:avLst/>
                <a:gdLst>
                  <a:gd name="connsiteX0" fmla="*/ 2193014 w 4325241"/>
                  <a:gd name="connsiteY0" fmla="*/ 259 h 873457"/>
                  <a:gd name="connsiteX1" fmla="*/ 4325241 w 4325241"/>
                  <a:gd name="connsiteY1" fmla="*/ 356921 h 873457"/>
                  <a:gd name="connsiteX2" fmla="*/ 4324027 w 4325241"/>
                  <a:gd name="connsiteY2" fmla="*/ 357376 h 873457"/>
                  <a:gd name="connsiteX3" fmla="*/ 114589 w 4325241"/>
                  <a:gd name="connsiteY3" fmla="*/ 794477 h 873457"/>
                  <a:gd name="connsiteX4" fmla="*/ 0 w 4325241"/>
                  <a:gd name="connsiteY4" fmla="*/ 873457 h 873457"/>
                  <a:gd name="connsiteX5" fmla="*/ 0 w 4325241"/>
                  <a:gd name="connsiteY5" fmla="*/ 403280 h 873457"/>
                  <a:gd name="connsiteX6" fmla="*/ 20575 w 4325241"/>
                  <a:gd name="connsiteY6" fmla="*/ 395331 h 873457"/>
                  <a:gd name="connsiteX7" fmla="*/ 2193014 w 4325241"/>
                  <a:gd name="connsiteY7" fmla="*/ 259 h 873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325241" h="873457">
                    <a:moveTo>
                      <a:pt x="2193014" y="259"/>
                    </a:moveTo>
                    <a:cubicBezTo>
                      <a:pt x="3468471" y="-11122"/>
                      <a:pt x="4325241" y="356921"/>
                      <a:pt x="4325241" y="356921"/>
                    </a:cubicBezTo>
                    <a:lnTo>
                      <a:pt x="4324027" y="357376"/>
                    </a:lnTo>
                    <a:cubicBezTo>
                      <a:pt x="2841699" y="-77869"/>
                      <a:pt x="1402126" y="-29456"/>
                      <a:pt x="114589" y="794477"/>
                    </a:cubicBezTo>
                    <a:lnTo>
                      <a:pt x="0" y="873457"/>
                    </a:lnTo>
                    <a:lnTo>
                      <a:pt x="0" y="403280"/>
                    </a:lnTo>
                    <a:lnTo>
                      <a:pt x="20575" y="395331"/>
                    </a:lnTo>
                    <a:cubicBezTo>
                      <a:pt x="812886" y="106496"/>
                      <a:pt x="1555286" y="5949"/>
                      <a:pt x="2193014" y="25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>
                  <a:defRPr/>
                </a:pPr>
                <a:endParaRPr lang="zh-CN" altLang="en-US">
                  <a:solidFill>
                    <a:srgbClr val="000000"/>
                  </a:solidFill>
                  <a:latin typeface="+mn-lt"/>
                  <a:cs typeface="+mn-cs"/>
                </a:endParaRPr>
              </a:p>
            </p:txBody>
          </p:sp>
        </p:grpSp>
      </p:grpSp>
      <p:sp>
        <p:nvSpPr>
          <p:cNvPr id="9" name="TextBox 8">
            <a:extLst>
              <a:ext uri="{FF2B5EF4-FFF2-40B4-BE49-F238E27FC236}"/>
            </a:extLst>
          </p:cNvPr>
          <p:cNvSpPr txBox="1"/>
          <p:nvPr/>
        </p:nvSpPr>
        <p:spPr>
          <a:xfrm>
            <a:off x="726283" y="745333"/>
            <a:ext cx="2231231" cy="278606"/>
          </a:xfrm>
          <a:prstGeom prst="rect">
            <a:avLst/>
          </a:prstGeom>
          <a:noFill/>
        </p:spPr>
        <p:txBody>
          <a:bodyPr lIns="91431" tIns="45716" rIns="91431" bIns="45716">
            <a:spAutoFit/>
          </a:bodyPr>
          <a:lstStyle/>
          <a:p>
            <a:pPr>
              <a:defRPr/>
            </a:pPr>
            <a:r>
              <a:rPr lang="en-US" sz="1200" spc="300">
                <a:solidFill>
                  <a:srgbClr val="FFFFFF"/>
                </a:solidFill>
              </a:rPr>
              <a:t>BUSINESS</a:t>
            </a:r>
          </a:p>
        </p:txBody>
      </p:sp>
      <p:pic>
        <p:nvPicPr>
          <p:cNvPr id="4" name="Рисунок 3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13" name="Прямоугольник 12"/>
          <p:cNvSpPr/>
          <p:nvPr/>
        </p:nvSpPr>
        <p:spPr>
          <a:xfrm>
            <a:off x="9313179" y="1832782"/>
            <a:ext cx="1131188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Просветительская</a:t>
            </a:r>
          </a:p>
          <a:p>
            <a:pPr algn="ctr"/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добровольческая деятельность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559833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/>
            </a:extLst>
          </p:cNvPr>
          <p:cNvGrpSpPr/>
          <p:nvPr/>
        </p:nvGrpSpPr>
        <p:grpSpPr>
          <a:xfrm>
            <a:off x="10678298" y="-1"/>
            <a:ext cx="2423417" cy="10287002"/>
            <a:chOff x="10678297" y="-1"/>
            <a:chExt cx="2423417" cy="10287001"/>
          </a:xfrm>
          <a:solidFill>
            <a:schemeClr val="accent1">
              <a:lumMod val="75000"/>
            </a:schemeClr>
          </a:solidFill>
        </p:grpSpPr>
        <p:grpSp>
          <p:nvGrpSpPr>
            <p:cNvPr id="2" name="Group 1">
              <a:extLst>
                <a:ext uri="{FF2B5EF4-FFF2-40B4-BE49-F238E27FC236}"/>
              </a:extLst>
            </p:cNvPr>
            <p:cNvGrpSpPr/>
            <p:nvPr/>
          </p:nvGrpSpPr>
          <p:grpSpPr>
            <a:xfrm>
              <a:off x="10678297" y="-1"/>
              <a:ext cx="2423417" cy="10287001"/>
              <a:chOff x="10678297" y="-1"/>
              <a:chExt cx="2423417" cy="10287001"/>
            </a:xfrm>
            <a:grpFill/>
          </p:grpSpPr>
          <p:sp>
            <p:nvSpPr>
              <p:cNvPr id="16" name="Freeform: Shape 15">
                <a:extLst>
                  <a:ext uri="{FF2B5EF4-FFF2-40B4-BE49-F238E27FC236}"/>
                </a:extLst>
              </p:cNvPr>
              <p:cNvSpPr/>
              <p:nvPr/>
            </p:nvSpPr>
            <p:spPr>
              <a:xfrm rot="5400000" flipV="1">
                <a:off x="10000507" y="7185793"/>
                <a:ext cx="4289204" cy="1913210"/>
              </a:xfrm>
              <a:custGeom>
                <a:avLst/>
                <a:gdLst>
                  <a:gd name="connsiteX0" fmla="*/ 0 w 4289204"/>
                  <a:gd name="connsiteY0" fmla="*/ 1648720 h 1913210"/>
                  <a:gd name="connsiteX1" fmla="*/ 4209382 w 4289204"/>
                  <a:gd name="connsiteY1" fmla="*/ 904840 h 1913210"/>
                  <a:gd name="connsiteX2" fmla="*/ 4289204 w 4289204"/>
                  <a:gd name="connsiteY2" fmla="*/ 830108 h 1913210"/>
                  <a:gd name="connsiteX3" fmla="*/ 4289204 w 4289204"/>
                  <a:gd name="connsiteY3" fmla="*/ 0 h 1913210"/>
                  <a:gd name="connsiteX4" fmla="*/ 4289203 w 4289204"/>
                  <a:gd name="connsiteY4" fmla="*/ 0 h 1913210"/>
                  <a:gd name="connsiteX5" fmla="*/ 4289203 w 4289204"/>
                  <a:gd name="connsiteY5" fmla="*/ 270391 h 1913210"/>
                  <a:gd name="connsiteX6" fmla="*/ 4212044 w 4289204"/>
                  <a:gd name="connsiteY6" fmla="*/ 368051 h 1913210"/>
                  <a:gd name="connsiteX7" fmla="*/ 61541 w 4289204"/>
                  <a:gd name="connsiteY7" fmla="*/ 1663571 h 1913210"/>
                  <a:gd name="connsiteX8" fmla="*/ 1940 w 4289204"/>
                  <a:gd name="connsiteY8" fmla="*/ 1647806 h 1913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289204" h="1913210">
                    <a:moveTo>
                      <a:pt x="0" y="1648720"/>
                    </a:moveTo>
                    <a:cubicBezTo>
                      <a:pt x="0" y="1648720"/>
                      <a:pt x="2346336" y="2596104"/>
                      <a:pt x="4209382" y="904840"/>
                    </a:cubicBezTo>
                    <a:lnTo>
                      <a:pt x="4289204" y="830108"/>
                    </a:lnTo>
                    <a:lnTo>
                      <a:pt x="4289204" y="0"/>
                    </a:lnTo>
                    <a:lnTo>
                      <a:pt x="4289203" y="0"/>
                    </a:lnTo>
                    <a:lnTo>
                      <a:pt x="4289203" y="270391"/>
                    </a:lnTo>
                    <a:lnTo>
                      <a:pt x="4212044" y="368051"/>
                    </a:lnTo>
                    <a:cubicBezTo>
                      <a:pt x="3547373" y="1179790"/>
                      <a:pt x="2250681" y="2167604"/>
                      <a:pt x="61541" y="1663571"/>
                    </a:cubicBezTo>
                    <a:lnTo>
                      <a:pt x="1940" y="164780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>
                  <a:defRPr/>
                </a:pPr>
                <a:endParaRPr lang="zh-CN" altLang="en-US">
                  <a:solidFill>
                    <a:srgbClr val="000000"/>
                  </a:solidFill>
                  <a:latin typeface="+mn-lt"/>
                  <a:cs typeface="+mn-cs"/>
                </a:endParaRPr>
              </a:p>
            </p:txBody>
          </p:sp>
          <p:sp>
            <p:nvSpPr>
              <p:cNvPr id="15" name="Freeform: Shape 14">
                <a:extLst>
                  <a:ext uri="{FF2B5EF4-FFF2-40B4-BE49-F238E27FC236}"/>
                </a:extLst>
              </p:cNvPr>
              <p:cNvSpPr/>
              <p:nvPr/>
            </p:nvSpPr>
            <p:spPr>
              <a:xfrm rot="5400000" flipV="1">
                <a:off x="9406644" y="1271652"/>
                <a:ext cx="4073426" cy="1530119"/>
              </a:xfrm>
              <a:custGeom>
                <a:avLst/>
                <a:gdLst>
                  <a:gd name="connsiteX0" fmla="*/ 4022053 w 4073426"/>
                  <a:gd name="connsiteY0" fmla="*/ 1293804 h 1530119"/>
                  <a:gd name="connsiteX1" fmla="*/ 4032301 w 4073426"/>
                  <a:gd name="connsiteY1" fmla="*/ 1300095 h 1530119"/>
                  <a:gd name="connsiteX2" fmla="*/ 4073426 w 4073426"/>
                  <a:gd name="connsiteY2" fmla="*/ 1326866 h 1530119"/>
                  <a:gd name="connsiteX3" fmla="*/ 4041525 w 4073426"/>
                  <a:gd name="connsiteY3" fmla="*/ 1304822 h 1530119"/>
                  <a:gd name="connsiteX4" fmla="*/ 0 w 4073426"/>
                  <a:gd name="connsiteY4" fmla="*/ 0 h 1530119"/>
                  <a:gd name="connsiteX5" fmla="*/ 0 w 4073426"/>
                  <a:gd name="connsiteY5" fmla="*/ 1530119 h 1530119"/>
                  <a:gd name="connsiteX6" fmla="*/ 5744 w 4073426"/>
                  <a:gd name="connsiteY6" fmla="*/ 1524217 h 1530119"/>
                  <a:gd name="connsiteX7" fmla="*/ 2008555 w 4073426"/>
                  <a:gd name="connsiteY7" fmla="*/ 719893 h 1530119"/>
                  <a:gd name="connsiteX8" fmla="*/ 3726083 w 4073426"/>
                  <a:gd name="connsiteY8" fmla="*/ 1130382 h 1530119"/>
                  <a:gd name="connsiteX9" fmla="*/ 3807502 w 4073426"/>
                  <a:gd name="connsiteY9" fmla="*/ 1172073 h 1530119"/>
                  <a:gd name="connsiteX10" fmla="*/ 3610967 w 4073426"/>
                  <a:gd name="connsiteY10" fmla="*/ 1059481 h 1530119"/>
                  <a:gd name="connsiteX11" fmla="*/ 101848 w 4073426"/>
                  <a:gd name="connsiteY11" fmla="*/ 777004 h 1530119"/>
                  <a:gd name="connsiteX12" fmla="*/ 1 w 4073426"/>
                  <a:gd name="connsiteY12" fmla="*/ 843514 h 1530119"/>
                  <a:gd name="connsiteX13" fmla="*/ 1 w 4073426"/>
                  <a:gd name="connsiteY13" fmla="*/ 0 h 15301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073426" h="1530119">
                    <a:moveTo>
                      <a:pt x="4022053" y="1293804"/>
                    </a:moveTo>
                    <a:lnTo>
                      <a:pt x="4032301" y="1300095"/>
                    </a:lnTo>
                    <a:cubicBezTo>
                      <a:pt x="4059296" y="1317119"/>
                      <a:pt x="4073426" y="1326866"/>
                      <a:pt x="4073426" y="1326866"/>
                    </a:cubicBezTo>
                    <a:lnTo>
                      <a:pt x="4041525" y="1304822"/>
                    </a:lnTo>
                    <a:close/>
                    <a:moveTo>
                      <a:pt x="0" y="0"/>
                    </a:moveTo>
                    <a:lnTo>
                      <a:pt x="0" y="1530119"/>
                    </a:lnTo>
                    <a:lnTo>
                      <a:pt x="5744" y="1524217"/>
                    </a:lnTo>
                    <a:cubicBezTo>
                      <a:pt x="325665" y="1203723"/>
                      <a:pt x="969579" y="734961"/>
                      <a:pt x="2008555" y="719893"/>
                    </a:cubicBezTo>
                    <a:cubicBezTo>
                      <a:pt x="2733876" y="709383"/>
                      <a:pt x="3359136" y="949109"/>
                      <a:pt x="3726083" y="1130382"/>
                    </a:cubicBezTo>
                    <a:lnTo>
                      <a:pt x="3807502" y="1172073"/>
                    </a:lnTo>
                    <a:lnTo>
                      <a:pt x="3610967" y="1059481"/>
                    </a:lnTo>
                    <a:cubicBezTo>
                      <a:pt x="2388604" y="386526"/>
                      <a:pt x="1156428" y="126374"/>
                      <a:pt x="101848" y="777004"/>
                    </a:cubicBezTo>
                    <a:lnTo>
                      <a:pt x="1" y="843514"/>
                    </a:lnTo>
                    <a:lnTo>
                      <a:pt x="1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>
                  <a:defRPr/>
                </a:pPr>
                <a:endParaRPr lang="zh-CN" altLang="en-US">
                  <a:solidFill>
                    <a:srgbClr val="000000"/>
                  </a:solidFill>
                  <a:latin typeface="+mn-lt"/>
                  <a:cs typeface="+mn-cs"/>
                </a:endParaRPr>
              </a:p>
            </p:txBody>
          </p:sp>
        </p:grpSp>
        <p:grpSp>
          <p:nvGrpSpPr>
            <p:cNvPr id="5" name="Group 4">
              <a:extLst>
                <a:ext uri="{FF2B5EF4-FFF2-40B4-BE49-F238E27FC236}"/>
              </a:extLst>
            </p:cNvPr>
            <p:cNvGrpSpPr/>
            <p:nvPr/>
          </p:nvGrpSpPr>
          <p:grpSpPr>
            <a:xfrm>
              <a:off x="10717274" y="-1"/>
              <a:ext cx="2272157" cy="10287000"/>
              <a:chOff x="10717274" y="-1"/>
              <a:chExt cx="2272157" cy="10287000"/>
            </a:xfrm>
            <a:grpFill/>
          </p:grpSpPr>
          <p:sp>
            <p:nvSpPr>
              <p:cNvPr id="6" name="Freeform: Shape 104">
                <a:extLst>
                  <a:ext uri="{FF2B5EF4-FFF2-40B4-BE49-F238E27FC236}"/>
                </a:extLst>
              </p:cNvPr>
              <p:cNvSpPr/>
              <p:nvPr/>
            </p:nvSpPr>
            <p:spPr>
              <a:xfrm rot="5400000" flipV="1">
                <a:off x="9433389" y="6730957"/>
                <a:ext cx="4839927" cy="2272157"/>
              </a:xfrm>
              <a:custGeom>
                <a:avLst/>
                <a:gdLst>
                  <a:gd name="connsiteX0" fmla="*/ 8604314 w 8604314"/>
                  <a:gd name="connsiteY0" fmla="*/ 0 h 4039390"/>
                  <a:gd name="connsiteX1" fmla="*/ 8604314 w 8604314"/>
                  <a:gd name="connsiteY1" fmla="*/ 1319036 h 4039390"/>
                  <a:gd name="connsiteX2" fmla="*/ 8548054 w 8604314"/>
                  <a:gd name="connsiteY2" fmla="*/ 1392040 h 4039390"/>
                  <a:gd name="connsiteX3" fmla="*/ 1088624 w 8604314"/>
                  <a:gd name="connsiteY3" fmla="*/ 3795504 h 4039390"/>
                  <a:gd name="connsiteX4" fmla="*/ 0 w 8604314"/>
                  <a:gd name="connsiteY4" fmla="*/ 3464091 h 4039390"/>
                  <a:gd name="connsiteX5" fmla="*/ 6982884 w 8604314"/>
                  <a:gd name="connsiteY5" fmla="*/ 2227365 h 4039390"/>
                  <a:gd name="connsiteX6" fmla="*/ 8561768 w 8604314"/>
                  <a:gd name="connsiteY6" fmla="*/ 89675 h 40393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604314" h="4039390">
                    <a:moveTo>
                      <a:pt x="8604314" y="0"/>
                    </a:moveTo>
                    <a:lnTo>
                      <a:pt x="8604314" y="1319036"/>
                    </a:lnTo>
                    <a:lnTo>
                      <a:pt x="8548054" y="1392040"/>
                    </a:lnTo>
                    <a:cubicBezTo>
                      <a:pt x="7392438" y="2852143"/>
                      <a:pt x="5071551" y="4712493"/>
                      <a:pt x="1088624" y="3795504"/>
                    </a:cubicBezTo>
                    <a:cubicBezTo>
                      <a:pt x="731719" y="3713259"/>
                      <a:pt x="367376" y="3600056"/>
                      <a:pt x="0" y="3464091"/>
                    </a:cubicBezTo>
                    <a:cubicBezTo>
                      <a:pt x="485435" y="3634805"/>
                      <a:pt x="3997438" y="4887618"/>
                      <a:pt x="6982884" y="2227365"/>
                    </a:cubicBezTo>
                    <a:cubicBezTo>
                      <a:pt x="7585694" y="1690146"/>
                      <a:pt x="8102296" y="1029429"/>
                      <a:pt x="8561768" y="8967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>
                  <a:defRPr/>
                </a:pPr>
                <a:endParaRPr lang="zh-CN" altLang="en-US">
                  <a:solidFill>
                    <a:srgbClr val="000000"/>
                  </a:solidFill>
                  <a:latin typeface="+mn-lt"/>
                  <a:cs typeface="+mn-cs"/>
                </a:endParaRPr>
              </a:p>
            </p:txBody>
          </p:sp>
          <p:sp>
            <p:nvSpPr>
              <p:cNvPr id="7" name="Freeform: Shape 96">
                <a:extLst>
                  <a:ext uri="{FF2B5EF4-FFF2-40B4-BE49-F238E27FC236}"/>
                </a:extLst>
              </p:cNvPr>
              <p:cNvSpPr/>
              <p:nvPr/>
            </p:nvSpPr>
            <p:spPr>
              <a:xfrm rot="5400000" flipV="1">
                <a:off x="10061187" y="970813"/>
                <a:ext cx="2432948" cy="491320"/>
              </a:xfrm>
              <a:custGeom>
                <a:avLst/>
                <a:gdLst>
                  <a:gd name="connsiteX0" fmla="*/ 2193014 w 4325241"/>
                  <a:gd name="connsiteY0" fmla="*/ 259 h 873457"/>
                  <a:gd name="connsiteX1" fmla="*/ 4325241 w 4325241"/>
                  <a:gd name="connsiteY1" fmla="*/ 356921 h 873457"/>
                  <a:gd name="connsiteX2" fmla="*/ 4324027 w 4325241"/>
                  <a:gd name="connsiteY2" fmla="*/ 357376 h 873457"/>
                  <a:gd name="connsiteX3" fmla="*/ 114589 w 4325241"/>
                  <a:gd name="connsiteY3" fmla="*/ 794477 h 873457"/>
                  <a:gd name="connsiteX4" fmla="*/ 0 w 4325241"/>
                  <a:gd name="connsiteY4" fmla="*/ 873457 h 873457"/>
                  <a:gd name="connsiteX5" fmla="*/ 0 w 4325241"/>
                  <a:gd name="connsiteY5" fmla="*/ 403280 h 873457"/>
                  <a:gd name="connsiteX6" fmla="*/ 20575 w 4325241"/>
                  <a:gd name="connsiteY6" fmla="*/ 395331 h 873457"/>
                  <a:gd name="connsiteX7" fmla="*/ 2193014 w 4325241"/>
                  <a:gd name="connsiteY7" fmla="*/ 259 h 873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325241" h="873457">
                    <a:moveTo>
                      <a:pt x="2193014" y="259"/>
                    </a:moveTo>
                    <a:cubicBezTo>
                      <a:pt x="3468471" y="-11122"/>
                      <a:pt x="4325241" y="356921"/>
                      <a:pt x="4325241" y="356921"/>
                    </a:cubicBezTo>
                    <a:lnTo>
                      <a:pt x="4324027" y="357376"/>
                    </a:lnTo>
                    <a:cubicBezTo>
                      <a:pt x="2841699" y="-77869"/>
                      <a:pt x="1402126" y="-29456"/>
                      <a:pt x="114589" y="794477"/>
                    </a:cubicBezTo>
                    <a:lnTo>
                      <a:pt x="0" y="873457"/>
                    </a:lnTo>
                    <a:lnTo>
                      <a:pt x="0" y="403280"/>
                    </a:lnTo>
                    <a:lnTo>
                      <a:pt x="20575" y="395331"/>
                    </a:lnTo>
                    <a:cubicBezTo>
                      <a:pt x="812886" y="106496"/>
                      <a:pt x="1555286" y="5949"/>
                      <a:pt x="2193014" y="25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>
                  <a:defRPr/>
                </a:pPr>
                <a:endParaRPr lang="zh-CN" altLang="en-US">
                  <a:solidFill>
                    <a:srgbClr val="000000"/>
                  </a:solidFill>
                  <a:latin typeface="+mn-lt"/>
                  <a:cs typeface="+mn-cs"/>
                </a:endParaRPr>
              </a:p>
            </p:txBody>
          </p:sp>
        </p:grpSp>
      </p:grpSp>
      <p:sp>
        <p:nvSpPr>
          <p:cNvPr id="9" name="TextBox 8">
            <a:extLst>
              <a:ext uri="{FF2B5EF4-FFF2-40B4-BE49-F238E27FC236}"/>
            </a:extLst>
          </p:cNvPr>
          <p:cNvSpPr txBox="1"/>
          <p:nvPr/>
        </p:nvSpPr>
        <p:spPr>
          <a:xfrm>
            <a:off x="726283" y="745333"/>
            <a:ext cx="2231231" cy="278606"/>
          </a:xfrm>
          <a:prstGeom prst="rect">
            <a:avLst/>
          </a:prstGeom>
          <a:noFill/>
        </p:spPr>
        <p:txBody>
          <a:bodyPr lIns="91431" tIns="45716" rIns="91431" bIns="45716">
            <a:spAutoFit/>
          </a:bodyPr>
          <a:lstStyle/>
          <a:p>
            <a:pPr>
              <a:defRPr/>
            </a:pPr>
            <a:r>
              <a:rPr lang="en-US" sz="1200" spc="300">
                <a:solidFill>
                  <a:srgbClr val="FFFFFF"/>
                </a:solidFill>
              </a:rPr>
              <a:t>BUSINESS</a:t>
            </a:r>
          </a:p>
        </p:txBody>
      </p:sp>
      <p:pic>
        <p:nvPicPr>
          <p:cNvPr id="10" name="Рисунок 9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18" name="Прямоугольник 17"/>
          <p:cNvSpPr/>
          <p:nvPr/>
        </p:nvSpPr>
        <p:spPr>
          <a:xfrm>
            <a:off x="9313179" y="1651990"/>
            <a:ext cx="1131188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Зооволонтерство</a:t>
            </a:r>
            <a:endParaRPr lang="ru-RU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2" descr="H:\для загрузки на сайт Добро.ру\WhatsApp Image 2024-04-15 at 19.18.13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01715" y="2594109"/>
            <a:ext cx="4754527" cy="68073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023190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/>
          <p:cNvPicPr>
            <a:picLocks noGrp="1" noChangeAspect="1"/>
          </p:cNvPicPr>
          <p:nvPr>
            <p:ph type="pic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667692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/>
            </a:extLst>
          </p:cNvPr>
          <p:cNvGrpSpPr/>
          <p:nvPr/>
        </p:nvGrpSpPr>
        <p:grpSpPr>
          <a:xfrm>
            <a:off x="10678298" y="-1"/>
            <a:ext cx="2423417" cy="10287002"/>
            <a:chOff x="10678297" y="-1"/>
            <a:chExt cx="2423417" cy="10287001"/>
          </a:xfrm>
          <a:solidFill>
            <a:schemeClr val="accent1">
              <a:lumMod val="75000"/>
            </a:schemeClr>
          </a:solidFill>
        </p:grpSpPr>
        <p:grpSp>
          <p:nvGrpSpPr>
            <p:cNvPr id="2" name="Group 1">
              <a:extLst>
                <a:ext uri="{FF2B5EF4-FFF2-40B4-BE49-F238E27FC236}"/>
              </a:extLst>
            </p:cNvPr>
            <p:cNvGrpSpPr/>
            <p:nvPr/>
          </p:nvGrpSpPr>
          <p:grpSpPr>
            <a:xfrm>
              <a:off x="10678297" y="-1"/>
              <a:ext cx="2423417" cy="10287001"/>
              <a:chOff x="10678297" y="-1"/>
              <a:chExt cx="2423417" cy="10287001"/>
            </a:xfrm>
            <a:grpFill/>
          </p:grpSpPr>
          <p:sp>
            <p:nvSpPr>
              <p:cNvPr id="16" name="Freeform: Shape 15">
                <a:extLst>
                  <a:ext uri="{FF2B5EF4-FFF2-40B4-BE49-F238E27FC236}"/>
                </a:extLst>
              </p:cNvPr>
              <p:cNvSpPr/>
              <p:nvPr/>
            </p:nvSpPr>
            <p:spPr>
              <a:xfrm rot="5400000" flipV="1">
                <a:off x="10000507" y="7185793"/>
                <a:ext cx="4289204" cy="1913210"/>
              </a:xfrm>
              <a:custGeom>
                <a:avLst/>
                <a:gdLst>
                  <a:gd name="connsiteX0" fmla="*/ 0 w 4289204"/>
                  <a:gd name="connsiteY0" fmla="*/ 1648720 h 1913210"/>
                  <a:gd name="connsiteX1" fmla="*/ 4209382 w 4289204"/>
                  <a:gd name="connsiteY1" fmla="*/ 904840 h 1913210"/>
                  <a:gd name="connsiteX2" fmla="*/ 4289204 w 4289204"/>
                  <a:gd name="connsiteY2" fmla="*/ 830108 h 1913210"/>
                  <a:gd name="connsiteX3" fmla="*/ 4289204 w 4289204"/>
                  <a:gd name="connsiteY3" fmla="*/ 0 h 1913210"/>
                  <a:gd name="connsiteX4" fmla="*/ 4289203 w 4289204"/>
                  <a:gd name="connsiteY4" fmla="*/ 0 h 1913210"/>
                  <a:gd name="connsiteX5" fmla="*/ 4289203 w 4289204"/>
                  <a:gd name="connsiteY5" fmla="*/ 270391 h 1913210"/>
                  <a:gd name="connsiteX6" fmla="*/ 4212044 w 4289204"/>
                  <a:gd name="connsiteY6" fmla="*/ 368051 h 1913210"/>
                  <a:gd name="connsiteX7" fmla="*/ 61541 w 4289204"/>
                  <a:gd name="connsiteY7" fmla="*/ 1663571 h 1913210"/>
                  <a:gd name="connsiteX8" fmla="*/ 1940 w 4289204"/>
                  <a:gd name="connsiteY8" fmla="*/ 1647806 h 1913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289204" h="1913210">
                    <a:moveTo>
                      <a:pt x="0" y="1648720"/>
                    </a:moveTo>
                    <a:cubicBezTo>
                      <a:pt x="0" y="1648720"/>
                      <a:pt x="2346336" y="2596104"/>
                      <a:pt x="4209382" y="904840"/>
                    </a:cubicBezTo>
                    <a:lnTo>
                      <a:pt x="4289204" y="830108"/>
                    </a:lnTo>
                    <a:lnTo>
                      <a:pt x="4289204" y="0"/>
                    </a:lnTo>
                    <a:lnTo>
                      <a:pt x="4289203" y="0"/>
                    </a:lnTo>
                    <a:lnTo>
                      <a:pt x="4289203" y="270391"/>
                    </a:lnTo>
                    <a:lnTo>
                      <a:pt x="4212044" y="368051"/>
                    </a:lnTo>
                    <a:cubicBezTo>
                      <a:pt x="3547373" y="1179790"/>
                      <a:pt x="2250681" y="2167604"/>
                      <a:pt x="61541" y="1663571"/>
                    </a:cubicBezTo>
                    <a:lnTo>
                      <a:pt x="1940" y="164780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>
                  <a:defRPr/>
                </a:pPr>
                <a:endParaRPr lang="zh-CN" altLang="en-US">
                  <a:solidFill>
                    <a:srgbClr val="000000"/>
                  </a:solidFill>
                  <a:latin typeface="+mn-lt"/>
                  <a:cs typeface="+mn-cs"/>
                </a:endParaRPr>
              </a:p>
            </p:txBody>
          </p:sp>
          <p:sp>
            <p:nvSpPr>
              <p:cNvPr id="15" name="Freeform: Shape 14">
                <a:extLst>
                  <a:ext uri="{FF2B5EF4-FFF2-40B4-BE49-F238E27FC236}"/>
                </a:extLst>
              </p:cNvPr>
              <p:cNvSpPr/>
              <p:nvPr/>
            </p:nvSpPr>
            <p:spPr>
              <a:xfrm rot="5400000" flipV="1">
                <a:off x="9406644" y="1271652"/>
                <a:ext cx="4073426" cy="1530119"/>
              </a:xfrm>
              <a:custGeom>
                <a:avLst/>
                <a:gdLst>
                  <a:gd name="connsiteX0" fmla="*/ 4022053 w 4073426"/>
                  <a:gd name="connsiteY0" fmla="*/ 1293804 h 1530119"/>
                  <a:gd name="connsiteX1" fmla="*/ 4032301 w 4073426"/>
                  <a:gd name="connsiteY1" fmla="*/ 1300095 h 1530119"/>
                  <a:gd name="connsiteX2" fmla="*/ 4073426 w 4073426"/>
                  <a:gd name="connsiteY2" fmla="*/ 1326866 h 1530119"/>
                  <a:gd name="connsiteX3" fmla="*/ 4041525 w 4073426"/>
                  <a:gd name="connsiteY3" fmla="*/ 1304822 h 1530119"/>
                  <a:gd name="connsiteX4" fmla="*/ 0 w 4073426"/>
                  <a:gd name="connsiteY4" fmla="*/ 0 h 1530119"/>
                  <a:gd name="connsiteX5" fmla="*/ 0 w 4073426"/>
                  <a:gd name="connsiteY5" fmla="*/ 1530119 h 1530119"/>
                  <a:gd name="connsiteX6" fmla="*/ 5744 w 4073426"/>
                  <a:gd name="connsiteY6" fmla="*/ 1524217 h 1530119"/>
                  <a:gd name="connsiteX7" fmla="*/ 2008555 w 4073426"/>
                  <a:gd name="connsiteY7" fmla="*/ 719893 h 1530119"/>
                  <a:gd name="connsiteX8" fmla="*/ 3726083 w 4073426"/>
                  <a:gd name="connsiteY8" fmla="*/ 1130382 h 1530119"/>
                  <a:gd name="connsiteX9" fmla="*/ 3807502 w 4073426"/>
                  <a:gd name="connsiteY9" fmla="*/ 1172073 h 1530119"/>
                  <a:gd name="connsiteX10" fmla="*/ 3610967 w 4073426"/>
                  <a:gd name="connsiteY10" fmla="*/ 1059481 h 1530119"/>
                  <a:gd name="connsiteX11" fmla="*/ 101848 w 4073426"/>
                  <a:gd name="connsiteY11" fmla="*/ 777004 h 1530119"/>
                  <a:gd name="connsiteX12" fmla="*/ 1 w 4073426"/>
                  <a:gd name="connsiteY12" fmla="*/ 843514 h 1530119"/>
                  <a:gd name="connsiteX13" fmla="*/ 1 w 4073426"/>
                  <a:gd name="connsiteY13" fmla="*/ 0 h 15301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073426" h="1530119">
                    <a:moveTo>
                      <a:pt x="4022053" y="1293804"/>
                    </a:moveTo>
                    <a:lnTo>
                      <a:pt x="4032301" y="1300095"/>
                    </a:lnTo>
                    <a:cubicBezTo>
                      <a:pt x="4059296" y="1317119"/>
                      <a:pt x="4073426" y="1326866"/>
                      <a:pt x="4073426" y="1326866"/>
                    </a:cubicBezTo>
                    <a:lnTo>
                      <a:pt x="4041525" y="1304822"/>
                    </a:lnTo>
                    <a:close/>
                    <a:moveTo>
                      <a:pt x="0" y="0"/>
                    </a:moveTo>
                    <a:lnTo>
                      <a:pt x="0" y="1530119"/>
                    </a:lnTo>
                    <a:lnTo>
                      <a:pt x="5744" y="1524217"/>
                    </a:lnTo>
                    <a:cubicBezTo>
                      <a:pt x="325665" y="1203723"/>
                      <a:pt x="969579" y="734961"/>
                      <a:pt x="2008555" y="719893"/>
                    </a:cubicBezTo>
                    <a:cubicBezTo>
                      <a:pt x="2733876" y="709383"/>
                      <a:pt x="3359136" y="949109"/>
                      <a:pt x="3726083" y="1130382"/>
                    </a:cubicBezTo>
                    <a:lnTo>
                      <a:pt x="3807502" y="1172073"/>
                    </a:lnTo>
                    <a:lnTo>
                      <a:pt x="3610967" y="1059481"/>
                    </a:lnTo>
                    <a:cubicBezTo>
                      <a:pt x="2388604" y="386526"/>
                      <a:pt x="1156428" y="126374"/>
                      <a:pt x="101848" y="777004"/>
                    </a:cubicBezTo>
                    <a:lnTo>
                      <a:pt x="1" y="843514"/>
                    </a:lnTo>
                    <a:lnTo>
                      <a:pt x="1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>
                  <a:defRPr/>
                </a:pPr>
                <a:endParaRPr lang="zh-CN" altLang="en-US">
                  <a:solidFill>
                    <a:srgbClr val="000000"/>
                  </a:solidFill>
                  <a:latin typeface="+mn-lt"/>
                  <a:cs typeface="+mn-cs"/>
                </a:endParaRPr>
              </a:p>
            </p:txBody>
          </p:sp>
        </p:grpSp>
        <p:grpSp>
          <p:nvGrpSpPr>
            <p:cNvPr id="5" name="Group 4">
              <a:extLst>
                <a:ext uri="{FF2B5EF4-FFF2-40B4-BE49-F238E27FC236}"/>
              </a:extLst>
            </p:cNvPr>
            <p:cNvGrpSpPr/>
            <p:nvPr/>
          </p:nvGrpSpPr>
          <p:grpSpPr>
            <a:xfrm>
              <a:off x="10717274" y="-1"/>
              <a:ext cx="2272157" cy="10287000"/>
              <a:chOff x="10717274" y="-1"/>
              <a:chExt cx="2272157" cy="10287000"/>
            </a:xfrm>
            <a:grpFill/>
          </p:grpSpPr>
          <p:sp>
            <p:nvSpPr>
              <p:cNvPr id="6" name="Freeform: Shape 104">
                <a:extLst>
                  <a:ext uri="{FF2B5EF4-FFF2-40B4-BE49-F238E27FC236}"/>
                </a:extLst>
              </p:cNvPr>
              <p:cNvSpPr/>
              <p:nvPr/>
            </p:nvSpPr>
            <p:spPr>
              <a:xfrm rot="5400000" flipV="1">
                <a:off x="9433389" y="6730957"/>
                <a:ext cx="4839927" cy="2272157"/>
              </a:xfrm>
              <a:custGeom>
                <a:avLst/>
                <a:gdLst>
                  <a:gd name="connsiteX0" fmla="*/ 8604314 w 8604314"/>
                  <a:gd name="connsiteY0" fmla="*/ 0 h 4039390"/>
                  <a:gd name="connsiteX1" fmla="*/ 8604314 w 8604314"/>
                  <a:gd name="connsiteY1" fmla="*/ 1319036 h 4039390"/>
                  <a:gd name="connsiteX2" fmla="*/ 8548054 w 8604314"/>
                  <a:gd name="connsiteY2" fmla="*/ 1392040 h 4039390"/>
                  <a:gd name="connsiteX3" fmla="*/ 1088624 w 8604314"/>
                  <a:gd name="connsiteY3" fmla="*/ 3795504 h 4039390"/>
                  <a:gd name="connsiteX4" fmla="*/ 0 w 8604314"/>
                  <a:gd name="connsiteY4" fmla="*/ 3464091 h 4039390"/>
                  <a:gd name="connsiteX5" fmla="*/ 6982884 w 8604314"/>
                  <a:gd name="connsiteY5" fmla="*/ 2227365 h 4039390"/>
                  <a:gd name="connsiteX6" fmla="*/ 8561768 w 8604314"/>
                  <a:gd name="connsiteY6" fmla="*/ 89675 h 40393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604314" h="4039390">
                    <a:moveTo>
                      <a:pt x="8604314" y="0"/>
                    </a:moveTo>
                    <a:lnTo>
                      <a:pt x="8604314" y="1319036"/>
                    </a:lnTo>
                    <a:lnTo>
                      <a:pt x="8548054" y="1392040"/>
                    </a:lnTo>
                    <a:cubicBezTo>
                      <a:pt x="7392438" y="2852143"/>
                      <a:pt x="5071551" y="4712493"/>
                      <a:pt x="1088624" y="3795504"/>
                    </a:cubicBezTo>
                    <a:cubicBezTo>
                      <a:pt x="731719" y="3713259"/>
                      <a:pt x="367376" y="3600056"/>
                      <a:pt x="0" y="3464091"/>
                    </a:cubicBezTo>
                    <a:cubicBezTo>
                      <a:pt x="485435" y="3634805"/>
                      <a:pt x="3997438" y="4887618"/>
                      <a:pt x="6982884" y="2227365"/>
                    </a:cubicBezTo>
                    <a:cubicBezTo>
                      <a:pt x="7585694" y="1690146"/>
                      <a:pt x="8102296" y="1029429"/>
                      <a:pt x="8561768" y="8967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>
                  <a:defRPr/>
                </a:pPr>
                <a:endParaRPr lang="zh-CN" altLang="en-US">
                  <a:solidFill>
                    <a:srgbClr val="000000"/>
                  </a:solidFill>
                  <a:latin typeface="+mn-lt"/>
                  <a:cs typeface="+mn-cs"/>
                </a:endParaRPr>
              </a:p>
            </p:txBody>
          </p:sp>
          <p:sp>
            <p:nvSpPr>
              <p:cNvPr id="7" name="Freeform: Shape 96">
                <a:extLst>
                  <a:ext uri="{FF2B5EF4-FFF2-40B4-BE49-F238E27FC236}"/>
                </a:extLst>
              </p:cNvPr>
              <p:cNvSpPr/>
              <p:nvPr/>
            </p:nvSpPr>
            <p:spPr>
              <a:xfrm rot="5400000" flipV="1">
                <a:off x="10061187" y="970813"/>
                <a:ext cx="2432948" cy="491320"/>
              </a:xfrm>
              <a:custGeom>
                <a:avLst/>
                <a:gdLst>
                  <a:gd name="connsiteX0" fmla="*/ 2193014 w 4325241"/>
                  <a:gd name="connsiteY0" fmla="*/ 259 h 873457"/>
                  <a:gd name="connsiteX1" fmla="*/ 4325241 w 4325241"/>
                  <a:gd name="connsiteY1" fmla="*/ 356921 h 873457"/>
                  <a:gd name="connsiteX2" fmla="*/ 4324027 w 4325241"/>
                  <a:gd name="connsiteY2" fmla="*/ 357376 h 873457"/>
                  <a:gd name="connsiteX3" fmla="*/ 114589 w 4325241"/>
                  <a:gd name="connsiteY3" fmla="*/ 794477 h 873457"/>
                  <a:gd name="connsiteX4" fmla="*/ 0 w 4325241"/>
                  <a:gd name="connsiteY4" fmla="*/ 873457 h 873457"/>
                  <a:gd name="connsiteX5" fmla="*/ 0 w 4325241"/>
                  <a:gd name="connsiteY5" fmla="*/ 403280 h 873457"/>
                  <a:gd name="connsiteX6" fmla="*/ 20575 w 4325241"/>
                  <a:gd name="connsiteY6" fmla="*/ 395331 h 873457"/>
                  <a:gd name="connsiteX7" fmla="*/ 2193014 w 4325241"/>
                  <a:gd name="connsiteY7" fmla="*/ 259 h 873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325241" h="873457">
                    <a:moveTo>
                      <a:pt x="2193014" y="259"/>
                    </a:moveTo>
                    <a:cubicBezTo>
                      <a:pt x="3468471" y="-11122"/>
                      <a:pt x="4325241" y="356921"/>
                      <a:pt x="4325241" y="356921"/>
                    </a:cubicBezTo>
                    <a:lnTo>
                      <a:pt x="4324027" y="357376"/>
                    </a:lnTo>
                    <a:cubicBezTo>
                      <a:pt x="2841699" y="-77869"/>
                      <a:pt x="1402126" y="-29456"/>
                      <a:pt x="114589" y="794477"/>
                    </a:cubicBezTo>
                    <a:lnTo>
                      <a:pt x="0" y="873457"/>
                    </a:lnTo>
                    <a:lnTo>
                      <a:pt x="0" y="403280"/>
                    </a:lnTo>
                    <a:lnTo>
                      <a:pt x="20575" y="395331"/>
                    </a:lnTo>
                    <a:cubicBezTo>
                      <a:pt x="812886" y="106496"/>
                      <a:pt x="1555286" y="5949"/>
                      <a:pt x="2193014" y="25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>
                  <a:defRPr/>
                </a:pPr>
                <a:endParaRPr lang="zh-CN" altLang="en-US">
                  <a:solidFill>
                    <a:srgbClr val="000000"/>
                  </a:solidFill>
                  <a:latin typeface="+mn-lt"/>
                  <a:cs typeface="+mn-cs"/>
                </a:endParaRPr>
              </a:p>
            </p:txBody>
          </p:sp>
        </p:grpSp>
      </p:grpSp>
      <p:sp>
        <p:nvSpPr>
          <p:cNvPr id="9" name="TextBox 8">
            <a:extLst>
              <a:ext uri="{FF2B5EF4-FFF2-40B4-BE49-F238E27FC236}"/>
            </a:extLst>
          </p:cNvPr>
          <p:cNvSpPr txBox="1"/>
          <p:nvPr/>
        </p:nvSpPr>
        <p:spPr>
          <a:xfrm>
            <a:off x="726283" y="745333"/>
            <a:ext cx="2231231" cy="278606"/>
          </a:xfrm>
          <a:prstGeom prst="rect">
            <a:avLst/>
          </a:prstGeom>
          <a:noFill/>
        </p:spPr>
        <p:txBody>
          <a:bodyPr lIns="91431" tIns="45716" rIns="91431" bIns="45716">
            <a:spAutoFit/>
          </a:bodyPr>
          <a:lstStyle/>
          <a:p>
            <a:pPr>
              <a:defRPr/>
            </a:pPr>
            <a:r>
              <a:rPr lang="en-US" sz="1200" spc="300">
                <a:solidFill>
                  <a:srgbClr val="FFFFFF"/>
                </a:solidFill>
              </a:rPr>
              <a:t>BUSINESS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9313179" y="2036711"/>
            <a:ext cx="1131188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Зооволонтерство</a:t>
            </a:r>
            <a:endParaRPr lang="ru-RU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3466967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/>
            </a:extLst>
          </p:cNvPr>
          <p:cNvGrpSpPr/>
          <p:nvPr/>
        </p:nvGrpSpPr>
        <p:grpSpPr>
          <a:xfrm>
            <a:off x="10678298" y="-1"/>
            <a:ext cx="2423417" cy="10287002"/>
            <a:chOff x="10678297" y="-1"/>
            <a:chExt cx="2423417" cy="10287001"/>
          </a:xfrm>
          <a:solidFill>
            <a:schemeClr val="accent1">
              <a:lumMod val="75000"/>
            </a:schemeClr>
          </a:solidFill>
        </p:grpSpPr>
        <p:grpSp>
          <p:nvGrpSpPr>
            <p:cNvPr id="2" name="Group 1">
              <a:extLst>
                <a:ext uri="{FF2B5EF4-FFF2-40B4-BE49-F238E27FC236}"/>
              </a:extLst>
            </p:cNvPr>
            <p:cNvGrpSpPr/>
            <p:nvPr/>
          </p:nvGrpSpPr>
          <p:grpSpPr>
            <a:xfrm>
              <a:off x="10678297" y="-1"/>
              <a:ext cx="2423417" cy="10287001"/>
              <a:chOff x="10678297" y="-1"/>
              <a:chExt cx="2423417" cy="10287001"/>
            </a:xfrm>
            <a:grpFill/>
          </p:grpSpPr>
          <p:sp>
            <p:nvSpPr>
              <p:cNvPr id="16" name="Freeform: Shape 15">
                <a:extLst>
                  <a:ext uri="{FF2B5EF4-FFF2-40B4-BE49-F238E27FC236}"/>
                </a:extLst>
              </p:cNvPr>
              <p:cNvSpPr/>
              <p:nvPr/>
            </p:nvSpPr>
            <p:spPr>
              <a:xfrm rot="5400000" flipV="1">
                <a:off x="10000507" y="7185793"/>
                <a:ext cx="4289204" cy="1913210"/>
              </a:xfrm>
              <a:custGeom>
                <a:avLst/>
                <a:gdLst>
                  <a:gd name="connsiteX0" fmla="*/ 0 w 4289204"/>
                  <a:gd name="connsiteY0" fmla="*/ 1648720 h 1913210"/>
                  <a:gd name="connsiteX1" fmla="*/ 4209382 w 4289204"/>
                  <a:gd name="connsiteY1" fmla="*/ 904840 h 1913210"/>
                  <a:gd name="connsiteX2" fmla="*/ 4289204 w 4289204"/>
                  <a:gd name="connsiteY2" fmla="*/ 830108 h 1913210"/>
                  <a:gd name="connsiteX3" fmla="*/ 4289204 w 4289204"/>
                  <a:gd name="connsiteY3" fmla="*/ 0 h 1913210"/>
                  <a:gd name="connsiteX4" fmla="*/ 4289203 w 4289204"/>
                  <a:gd name="connsiteY4" fmla="*/ 0 h 1913210"/>
                  <a:gd name="connsiteX5" fmla="*/ 4289203 w 4289204"/>
                  <a:gd name="connsiteY5" fmla="*/ 270391 h 1913210"/>
                  <a:gd name="connsiteX6" fmla="*/ 4212044 w 4289204"/>
                  <a:gd name="connsiteY6" fmla="*/ 368051 h 1913210"/>
                  <a:gd name="connsiteX7" fmla="*/ 61541 w 4289204"/>
                  <a:gd name="connsiteY7" fmla="*/ 1663571 h 1913210"/>
                  <a:gd name="connsiteX8" fmla="*/ 1940 w 4289204"/>
                  <a:gd name="connsiteY8" fmla="*/ 1647806 h 1913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289204" h="1913210">
                    <a:moveTo>
                      <a:pt x="0" y="1648720"/>
                    </a:moveTo>
                    <a:cubicBezTo>
                      <a:pt x="0" y="1648720"/>
                      <a:pt x="2346336" y="2596104"/>
                      <a:pt x="4209382" y="904840"/>
                    </a:cubicBezTo>
                    <a:lnTo>
                      <a:pt x="4289204" y="830108"/>
                    </a:lnTo>
                    <a:lnTo>
                      <a:pt x="4289204" y="0"/>
                    </a:lnTo>
                    <a:lnTo>
                      <a:pt x="4289203" y="0"/>
                    </a:lnTo>
                    <a:lnTo>
                      <a:pt x="4289203" y="270391"/>
                    </a:lnTo>
                    <a:lnTo>
                      <a:pt x="4212044" y="368051"/>
                    </a:lnTo>
                    <a:cubicBezTo>
                      <a:pt x="3547373" y="1179790"/>
                      <a:pt x="2250681" y="2167604"/>
                      <a:pt x="61541" y="1663571"/>
                    </a:cubicBezTo>
                    <a:lnTo>
                      <a:pt x="1940" y="164780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>
                  <a:defRPr/>
                </a:pPr>
                <a:endParaRPr lang="zh-CN" altLang="en-US">
                  <a:solidFill>
                    <a:srgbClr val="000000"/>
                  </a:solidFill>
                  <a:latin typeface="+mn-lt"/>
                  <a:cs typeface="+mn-cs"/>
                </a:endParaRPr>
              </a:p>
            </p:txBody>
          </p:sp>
          <p:sp>
            <p:nvSpPr>
              <p:cNvPr id="15" name="Freeform: Shape 14">
                <a:extLst>
                  <a:ext uri="{FF2B5EF4-FFF2-40B4-BE49-F238E27FC236}"/>
                </a:extLst>
              </p:cNvPr>
              <p:cNvSpPr/>
              <p:nvPr/>
            </p:nvSpPr>
            <p:spPr>
              <a:xfrm rot="5400000" flipV="1">
                <a:off x="9406644" y="1271652"/>
                <a:ext cx="4073426" cy="1530119"/>
              </a:xfrm>
              <a:custGeom>
                <a:avLst/>
                <a:gdLst>
                  <a:gd name="connsiteX0" fmla="*/ 4022053 w 4073426"/>
                  <a:gd name="connsiteY0" fmla="*/ 1293804 h 1530119"/>
                  <a:gd name="connsiteX1" fmla="*/ 4032301 w 4073426"/>
                  <a:gd name="connsiteY1" fmla="*/ 1300095 h 1530119"/>
                  <a:gd name="connsiteX2" fmla="*/ 4073426 w 4073426"/>
                  <a:gd name="connsiteY2" fmla="*/ 1326866 h 1530119"/>
                  <a:gd name="connsiteX3" fmla="*/ 4041525 w 4073426"/>
                  <a:gd name="connsiteY3" fmla="*/ 1304822 h 1530119"/>
                  <a:gd name="connsiteX4" fmla="*/ 0 w 4073426"/>
                  <a:gd name="connsiteY4" fmla="*/ 0 h 1530119"/>
                  <a:gd name="connsiteX5" fmla="*/ 0 w 4073426"/>
                  <a:gd name="connsiteY5" fmla="*/ 1530119 h 1530119"/>
                  <a:gd name="connsiteX6" fmla="*/ 5744 w 4073426"/>
                  <a:gd name="connsiteY6" fmla="*/ 1524217 h 1530119"/>
                  <a:gd name="connsiteX7" fmla="*/ 2008555 w 4073426"/>
                  <a:gd name="connsiteY7" fmla="*/ 719893 h 1530119"/>
                  <a:gd name="connsiteX8" fmla="*/ 3726083 w 4073426"/>
                  <a:gd name="connsiteY8" fmla="*/ 1130382 h 1530119"/>
                  <a:gd name="connsiteX9" fmla="*/ 3807502 w 4073426"/>
                  <a:gd name="connsiteY9" fmla="*/ 1172073 h 1530119"/>
                  <a:gd name="connsiteX10" fmla="*/ 3610967 w 4073426"/>
                  <a:gd name="connsiteY10" fmla="*/ 1059481 h 1530119"/>
                  <a:gd name="connsiteX11" fmla="*/ 101848 w 4073426"/>
                  <a:gd name="connsiteY11" fmla="*/ 777004 h 1530119"/>
                  <a:gd name="connsiteX12" fmla="*/ 1 w 4073426"/>
                  <a:gd name="connsiteY12" fmla="*/ 843514 h 1530119"/>
                  <a:gd name="connsiteX13" fmla="*/ 1 w 4073426"/>
                  <a:gd name="connsiteY13" fmla="*/ 0 h 15301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073426" h="1530119">
                    <a:moveTo>
                      <a:pt x="4022053" y="1293804"/>
                    </a:moveTo>
                    <a:lnTo>
                      <a:pt x="4032301" y="1300095"/>
                    </a:lnTo>
                    <a:cubicBezTo>
                      <a:pt x="4059296" y="1317119"/>
                      <a:pt x="4073426" y="1326866"/>
                      <a:pt x="4073426" y="1326866"/>
                    </a:cubicBezTo>
                    <a:lnTo>
                      <a:pt x="4041525" y="1304822"/>
                    </a:lnTo>
                    <a:close/>
                    <a:moveTo>
                      <a:pt x="0" y="0"/>
                    </a:moveTo>
                    <a:lnTo>
                      <a:pt x="0" y="1530119"/>
                    </a:lnTo>
                    <a:lnTo>
                      <a:pt x="5744" y="1524217"/>
                    </a:lnTo>
                    <a:cubicBezTo>
                      <a:pt x="325665" y="1203723"/>
                      <a:pt x="969579" y="734961"/>
                      <a:pt x="2008555" y="719893"/>
                    </a:cubicBezTo>
                    <a:cubicBezTo>
                      <a:pt x="2733876" y="709383"/>
                      <a:pt x="3359136" y="949109"/>
                      <a:pt x="3726083" y="1130382"/>
                    </a:cubicBezTo>
                    <a:lnTo>
                      <a:pt x="3807502" y="1172073"/>
                    </a:lnTo>
                    <a:lnTo>
                      <a:pt x="3610967" y="1059481"/>
                    </a:lnTo>
                    <a:cubicBezTo>
                      <a:pt x="2388604" y="386526"/>
                      <a:pt x="1156428" y="126374"/>
                      <a:pt x="101848" y="777004"/>
                    </a:cubicBezTo>
                    <a:lnTo>
                      <a:pt x="1" y="843514"/>
                    </a:lnTo>
                    <a:lnTo>
                      <a:pt x="1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>
                  <a:defRPr/>
                </a:pPr>
                <a:endParaRPr lang="zh-CN" altLang="en-US">
                  <a:solidFill>
                    <a:srgbClr val="000000"/>
                  </a:solidFill>
                  <a:latin typeface="+mn-lt"/>
                  <a:cs typeface="+mn-cs"/>
                </a:endParaRPr>
              </a:p>
            </p:txBody>
          </p:sp>
        </p:grpSp>
        <p:grpSp>
          <p:nvGrpSpPr>
            <p:cNvPr id="5" name="Group 4">
              <a:extLst>
                <a:ext uri="{FF2B5EF4-FFF2-40B4-BE49-F238E27FC236}"/>
              </a:extLst>
            </p:cNvPr>
            <p:cNvGrpSpPr/>
            <p:nvPr/>
          </p:nvGrpSpPr>
          <p:grpSpPr>
            <a:xfrm>
              <a:off x="10717274" y="-1"/>
              <a:ext cx="2272157" cy="10287000"/>
              <a:chOff x="10717274" y="-1"/>
              <a:chExt cx="2272157" cy="10287000"/>
            </a:xfrm>
            <a:grpFill/>
          </p:grpSpPr>
          <p:sp>
            <p:nvSpPr>
              <p:cNvPr id="6" name="Freeform: Shape 104">
                <a:extLst>
                  <a:ext uri="{FF2B5EF4-FFF2-40B4-BE49-F238E27FC236}"/>
                </a:extLst>
              </p:cNvPr>
              <p:cNvSpPr/>
              <p:nvPr/>
            </p:nvSpPr>
            <p:spPr>
              <a:xfrm rot="5400000" flipV="1">
                <a:off x="9433389" y="6730957"/>
                <a:ext cx="4839927" cy="2272157"/>
              </a:xfrm>
              <a:custGeom>
                <a:avLst/>
                <a:gdLst>
                  <a:gd name="connsiteX0" fmla="*/ 8604314 w 8604314"/>
                  <a:gd name="connsiteY0" fmla="*/ 0 h 4039390"/>
                  <a:gd name="connsiteX1" fmla="*/ 8604314 w 8604314"/>
                  <a:gd name="connsiteY1" fmla="*/ 1319036 h 4039390"/>
                  <a:gd name="connsiteX2" fmla="*/ 8548054 w 8604314"/>
                  <a:gd name="connsiteY2" fmla="*/ 1392040 h 4039390"/>
                  <a:gd name="connsiteX3" fmla="*/ 1088624 w 8604314"/>
                  <a:gd name="connsiteY3" fmla="*/ 3795504 h 4039390"/>
                  <a:gd name="connsiteX4" fmla="*/ 0 w 8604314"/>
                  <a:gd name="connsiteY4" fmla="*/ 3464091 h 4039390"/>
                  <a:gd name="connsiteX5" fmla="*/ 6982884 w 8604314"/>
                  <a:gd name="connsiteY5" fmla="*/ 2227365 h 4039390"/>
                  <a:gd name="connsiteX6" fmla="*/ 8561768 w 8604314"/>
                  <a:gd name="connsiteY6" fmla="*/ 89675 h 40393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604314" h="4039390">
                    <a:moveTo>
                      <a:pt x="8604314" y="0"/>
                    </a:moveTo>
                    <a:lnTo>
                      <a:pt x="8604314" y="1319036"/>
                    </a:lnTo>
                    <a:lnTo>
                      <a:pt x="8548054" y="1392040"/>
                    </a:lnTo>
                    <a:cubicBezTo>
                      <a:pt x="7392438" y="2852143"/>
                      <a:pt x="5071551" y="4712493"/>
                      <a:pt x="1088624" y="3795504"/>
                    </a:cubicBezTo>
                    <a:cubicBezTo>
                      <a:pt x="731719" y="3713259"/>
                      <a:pt x="367376" y="3600056"/>
                      <a:pt x="0" y="3464091"/>
                    </a:cubicBezTo>
                    <a:cubicBezTo>
                      <a:pt x="485435" y="3634805"/>
                      <a:pt x="3997438" y="4887618"/>
                      <a:pt x="6982884" y="2227365"/>
                    </a:cubicBezTo>
                    <a:cubicBezTo>
                      <a:pt x="7585694" y="1690146"/>
                      <a:pt x="8102296" y="1029429"/>
                      <a:pt x="8561768" y="8967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>
                  <a:defRPr/>
                </a:pPr>
                <a:endParaRPr lang="zh-CN" altLang="en-US">
                  <a:solidFill>
                    <a:srgbClr val="000000"/>
                  </a:solidFill>
                  <a:latin typeface="+mn-lt"/>
                  <a:cs typeface="+mn-cs"/>
                </a:endParaRPr>
              </a:p>
            </p:txBody>
          </p:sp>
          <p:sp>
            <p:nvSpPr>
              <p:cNvPr id="7" name="Freeform: Shape 96">
                <a:extLst>
                  <a:ext uri="{FF2B5EF4-FFF2-40B4-BE49-F238E27FC236}"/>
                </a:extLst>
              </p:cNvPr>
              <p:cNvSpPr/>
              <p:nvPr/>
            </p:nvSpPr>
            <p:spPr>
              <a:xfrm rot="5400000" flipV="1">
                <a:off x="10061187" y="970813"/>
                <a:ext cx="2432948" cy="491320"/>
              </a:xfrm>
              <a:custGeom>
                <a:avLst/>
                <a:gdLst>
                  <a:gd name="connsiteX0" fmla="*/ 2193014 w 4325241"/>
                  <a:gd name="connsiteY0" fmla="*/ 259 h 873457"/>
                  <a:gd name="connsiteX1" fmla="*/ 4325241 w 4325241"/>
                  <a:gd name="connsiteY1" fmla="*/ 356921 h 873457"/>
                  <a:gd name="connsiteX2" fmla="*/ 4324027 w 4325241"/>
                  <a:gd name="connsiteY2" fmla="*/ 357376 h 873457"/>
                  <a:gd name="connsiteX3" fmla="*/ 114589 w 4325241"/>
                  <a:gd name="connsiteY3" fmla="*/ 794477 h 873457"/>
                  <a:gd name="connsiteX4" fmla="*/ 0 w 4325241"/>
                  <a:gd name="connsiteY4" fmla="*/ 873457 h 873457"/>
                  <a:gd name="connsiteX5" fmla="*/ 0 w 4325241"/>
                  <a:gd name="connsiteY5" fmla="*/ 403280 h 873457"/>
                  <a:gd name="connsiteX6" fmla="*/ 20575 w 4325241"/>
                  <a:gd name="connsiteY6" fmla="*/ 395331 h 873457"/>
                  <a:gd name="connsiteX7" fmla="*/ 2193014 w 4325241"/>
                  <a:gd name="connsiteY7" fmla="*/ 259 h 873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325241" h="873457">
                    <a:moveTo>
                      <a:pt x="2193014" y="259"/>
                    </a:moveTo>
                    <a:cubicBezTo>
                      <a:pt x="3468471" y="-11122"/>
                      <a:pt x="4325241" y="356921"/>
                      <a:pt x="4325241" y="356921"/>
                    </a:cubicBezTo>
                    <a:lnTo>
                      <a:pt x="4324027" y="357376"/>
                    </a:lnTo>
                    <a:cubicBezTo>
                      <a:pt x="2841699" y="-77869"/>
                      <a:pt x="1402126" y="-29456"/>
                      <a:pt x="114589" y="794477"/>
                    </a:cubicBezTo>
                    <a:lnTo>
                      <a:pt x="0" y="873457"/>
                    </a:lnTo>
                    <a:lnTo>
                      <a:pt x="0" y="403280"/>
                    </a:lnTo>
                    <a:lnTo>
                      <a:pt x="20575" y="395331"/>
                    </a:lnTo>
                    <a:cubicBezTo>
                      <a:pt x="812886" y="106496"/>
                      <a:pt x="1555286" y="5949"/>
                      <a:pt x="2193014" y="25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>
                  <a:defRPr/>
                </a:pPr>
                <a:endParaRPr lang="zh-CN" altLang="en-US">
                  <a:solidFill>
                    <a:srgbClr val="000000"/>
                  </a:solidFill>
                  <a:latin typeface="+mn-lt"/>
                  <a:cs typeface="+mn-cs"/>
                </a:endParaRPr>
              </a:p>
            </p:txBody>
          </p:sp>
        </p:grpSp>
      </p:grpSp>
      <p:sp>
        <p:nvSpPr>
          <p:cNvPr id="9" name="TextBox 8">
            <a:extLst>
              <a:ext uri="{FF2B5EF4-FFF2-40B4-BE49-F238E27FC236}"/>
            </a:extLst>
          </p:cNvPr>
          <p:cNvSpPr txBox="1"/>
          <p:nvPr/>
        </p:nvSpPr>
        <p:spPr>
          <a:xfrm>
            <a:off x="726283" y="745333"/>
            <a:ext cx="2231231" cy="278606"/>
          </a:xfrm>
          <a:prstGeom prst="rect">
            <a:avLst/>
          </a:prstGeom>
          <a:noFill/>
        </p:spPr>
        <p:txBody>
          <a:bodyPr lIns="91431" tIns="45716" rIns="91431" bIns="45716">
            <a:spAutoFit/>
          </a:bodyPr>
          <a:lstStyle/>
          <a:p>
            <a:pPr>
              <a:defRPr/>
            </a:pPr>
            <a:r>
              <a:rPr lang="en-US" sz="1200" spc="300">
                <a:solidFill>
                  <a:srgbClr val="FFFFFF"/>
                </a:solidFill>
              </a:rPr>
              <a:t>BUSINESS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9313179" y="1651990"/>
            <a:ext cx="1131188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Эковолонтерство</a:t>
            </a:r>
            <a:endParaRPr lang="ru-RU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2362156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B69053D8-5A5C-29D8-DC55-6E80FE67D410}"/>
              </a:ext>
            </a:extLst>
          </p:cNvPr>
          <p:cNvGrpSpPr/>
          <p:nvPr/>
        </p:nvGrpSpPr>
        <p:grpSpPr>
          <a:xfrm>
            <a:off x="10678297" y="-1"/>
            <a:ext cx="2423417" cy="10287001"/>
            <a:chOff x="10678297" y="-1"/>
            <a:chExt cx="2423417" cy="10287001"/>
          </a:xfrm>
          <a:solidFill>
            <a:schemeClr val="accent1">
              <a:lumMod val="75000"/>
            </a:schemeClr>
          </a:solidFill>
        </p:grpSpPr>
        <p:grpSp>
          <p:nvGrpSpPr>
            <p:cNvPr id="2" name="Group 1">
              <a:extLst>
                <a:ext uri="{FF2B5EF4-FFF2-40B4-BE49-F238E27FC236}">
                  <a16:creationId xmlns="" xmlns:a16="http://schemas.microsoft.com/office/drawing/2014/main" id="{60D72C4A-F48C-4DD8-63A9-1C50E1A0A0EB}"/>
                </a:ext>
              </a:extLst>
            </p:cNvPr>
            <p:cNvGrpSpPr/>
            <p:nvPr/>
          </p:nvGrpSpPr>
          <p:grpSpPr>
            <a:xfrm>
              <a:off x="10678297" y="-1"/>
              <a:ext cx="2423417" cy="10287001"/>
              <a:chOff x="10678297" y="-1"/>
              <a:chExt cx="2423417" cy="10287001"/>
            </a:xfrm>
            <a:grpFill/>
          </p:grpSpPr>
          <p:sp>
            <p:nvSpPr>
              <p:cNvPr id="16" name="Freeform: Shape 15">
                <a:extLst>
                  <a:ext uri="{FF2B5EF4-FFF2-40B4-BE49-F238E27FC236}">
                    <a16:creationId xmlns="" xmlns:a16="http://schemas.microsoft.com/office/drawing/2014/main" id="{549D31C7-7574-73FB-DD47-897ED62FFEEF}"/>
                  </a:ext>
                </a:extLst>
              </p:cNvPr>
              <p:cNvSpPr/>
              <p:nvPr/>
            </p:nvSpPr>
            <p:spPr>
              <a:xfrm rot="5400000" flipV="1">
                <a:off x="10000507" y="7185793"/>
                <a:ext cx="4289204" cy="1913210"/>
              </a:xfrm>
              <a:custGeom>
                <a:avLst/>
                <a:gdLst>
                  <a:gd name="connsiteX0" fmla="*/ 0 w 4289204"/>
                  <a:gd name="connsiteY0" fmla="*/ 1648720 h 1913210"/>
                  <a:gd name="connsiteX1" fmla="*/ 4209382 w 4289204"/>
                  <a:gd name="connsiteY1" fmla="*/ 904840 h 1913210"/>
                  <a:gd name="connsiteX2" fmla="*/ 4289204 w 4289204"/>
                  <a:gd name="connsiteY2" fmla="*/ 830108 h 1913210"/>
                  <a:gd name="connsiteX3" fmla="*/ 4289204 w 4289204"/>
                  <a:gd name="connsiteY3" fmla="*/ 0 h 1913210"/>
                  <a:gd name="connsiteX4" fmla="*/ 4289203 w 4289204"/>
                  <a:gd name="connsiteY4" fmla="*/ 0 h 1913210"/>
                  <a:gd name="connsiteX5" fmla="*/ 4289203 w 4289204"/>
                  <a:gd name="connsiteY5" fmla="*/ 270391 h 1913210"/>
                  <a:gd name="connsiteX6" fmla="*/ 4212044 w 4289204"/>
                  <a:gd name="connsiteY6" fmla="*/ 368051 h 1913210"/>
                  <a:gd name="connsiteX7" fmla="*/ 61541 w 4289204"/>
                  <a:gd name="connsiteY7" fmla="*/ 1663571 h 1913210"/>
                  <a:gd name="connsiteX8" fmla="*/ 1940 w 4289204"/>
                  <a:gd name="connsiteY8" fmla="*/ 1647806 h 1913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289204" h="1913210">
                    <a:moveTo>
                      <a:pt x="0" y="1648720"/>
                    </a:moveTo>
                    <a:cubicBezTo>
                      <a:pt x="0" y="1648720"/>
                      <a:pt x="2346336" y="2596104"/>
                      <a:pt x="4209382" y="904840"/>
                    </a:cubicBezTo>
                    <a:lnTo>
                      <a:pt x="4289204" y="830108"/>
                    </a:lnTo>
                    <a:lnTo>
                      <a:pt x="4289204" y="0"/>
                    </a:lnTo>
                    <a:lnTo>
                      <a:pt x="4289203" y="0"/>
                    </a:lnTo>
                    <a:lnTo>
                      <a:pt x="4289203" y="270391"/>
                    </a:lnTo>
                    <a:lnTo>
                      <a:pt x="4212044" y="368051"/>
                    </a:lnTo>
                    <a:cubicBezTo>
                      <a:pt x="3547373" y="1179790"/>
                      <a:pt x="2250681" y="2167604"/>
                      <a:pt x="61541" y="1663571"/>
                    </a:cubicBezTo>
                    <a:lnTo>
                      <a:pt x="1940" y="164780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="" xmlns:a16="http://schemas.microsoft.com/office/drawing/2014/main" id="{083BCF5A-B72B-6CDF-99BD-B9CA30EFB605}"/>
                  </a:ext>
                </a:extLst>
              </p:cNvPr>
              <p:cNvSpPr/>
              <p:nvPr/>
            </p:nvSpPr>
            <p:spPr>
              <a:xfrm rot="5400000" flipV="1">
                <a:off x="9406644" y="1271652"/>
                <a:ext cx="4073426" cy="1530119"/>
              </a:xfrm>
              <a:custGeom>
                <a:avLst/>
                <a:gdLst>
                  <a:gd name="connsiteX0" fmla="*/ 4022053 w 4073426"/>
                  <a:gd name="connsiteY0" fmla="*/ 1293804 h 1530119"/>
                  <a:gd name="connsiteX1" fmla="*/ 4032301 w 4073426"/>
                  <a:gd name="connsiteY1" fmla="*/ 1300095 h 1530119"/>
                  <a:gd name="connsiteX2" fmla="*/ 4073426 w 4073426"/>
                  <a:gd name="connsiteY2" fmla="*/ 1326866 h 1530119"/>
                  <a:gd name="connsiteX3" fmla="*/ 4041525 w 4073426"/>
                  <a:gd name="connsiteY3" fmla="*/ 1304822 h 1530119"/>
                  <a:gd name="connsiteX4" fmla="*/ 0 w 4073426"/>
                  <a:gd name="connsiteY4" fmla="*/ 0 h 1530119"/>
                  <a:gd name="connsiteX5" fmla="*/ 0 w 4073426"/>
                  <a:gd name="connsiteY5" fmla="*/ 1530119 h 1530119"/>
                  <a:gd name="connsiteX6" fmla="*/ 5744 w 4073426"/>
                  <a:gd name="connsiteY6" fmla="*/ 1524217 h 1530119"/>
                  <a:gd name="connsiteX7" fmla="*/ 2008555 w 4073426"/>
                  <a:gd name="connsiteY7" fmla="*/ 719893 h 1530119"/>
                  <a:gd name="connsiteX8" fmla="*/ 3726083 w 4073426"/>
                  <a:gd name="connsiteY8" fmla="*/ 1130382 h 1530119"/>
                  <a:gd name="connsiteX9" fmla="*/ 3807502 w 4073426"/>
                  <a:gd name="connsiteY9" fmla="*/ 1172073 h 1530119"/>
                  <a:gd name="connsiteX10" fmla="*/ 3610967 w 4073426"/>
                  <a:gd name="connsiteY10" fmla="*/ 1059481 h 1530119"/>
                  <a:gd name="connsiteX11" fmla="*/ 101848 w 4073426"/>
                  <a:gd name="connsiteY11" fmla="*/ 777004 h 1530119"/>
                  <a:gd name="connsiteX12" fmla="*/ 1 w 4073426"/>
                  <a:gd name="connsiteY12" fmla="*/ 843514 h 1530119"/>
                  <a:gd name="connsiteX13" fmla="*/ 1 w 4073426"/>
                  <a:gd name="connsiteY13" fmla="*/ 0 h 15301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073426" h="1530119">
                    <a:moveTo>
                      <a:pt x="4022053" y="1293804"/>
                    </a:moveTo>
                    <a:lnTo>
                      <a:pt x="4032301" y="1300095"/>
                    </a:lnTo>
                    <a:cubicBezTo>
                      <a:pt x="4059296" y="1317119"/>
                      <a:pt x="4073426" y="1326866"/>
                      <a:pt x="4073426" y="1326866"/>
                    </a:cubicBezTo>
                    <a:lnTo>
                      <a:pt x="4041525" y="1304822"/>
                    </a:lnTo>
                    <a:close/>
                    <a:moveTo>
                      <a:pt x="0" y="0"/>
                    </a:moveTo>
                    <a:lnTo>
                      <a:pt x="0" y="1530119"/>
                    </a:lnTo>
                    <a:lnTo>
                      <a:pt x="5744" y="1524217"/>
                    </a:lnTo>
                    <a:cubicBezTo>
                      <a:pt x="325665" y="1203723"/>
                      <a:pt x="969579" y="734961"/>
                      <a:pt x="2008555" y="719893"/>
                    </a:cubicBezTo>
                    <a:cubicBezTo>
                      <a:pt x="2733876" y="709383"/>
                      <a:pt x="3359136" y="949109"/>
                      <a:pt x="3726083" y="1130382"/>
                    </a:cubicBezTo>
                    <a:lnTo>
                      <a:pt x="3807502" y="1172073"/>
                    </a:lnTo>
                    <a:lnTo>
                      <a:pt x="3610967" y="1059481"/>
                    </a:lnTo>
                    <a:cubicBezTo>
                      <a:pt x="2388604" y="386526"/>
                      <a:pt x="1156428" y="126374"/>
                      <a:pt x="101848" y="777004"/>
                    </a:cubicBezTo>
                    <a:lnTo>
                      <a:pt x="1" y="843514"/>
                    </a:lnTo>
                    <a:lnTo>
                      <a:pt x="1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="" xmlns:a16="http://schemas.microsoft.com/office/drawing/2014/main" id="{DA375E76-83FE-2461-21C3-CE4122D31543}"/>
                </a:ext>
              </a:extLst>
            </p:cNvPr>
            <p:cNvGrpSpPr/>
            <p:nvPr/>
          </p:nvGrpSpPr>
          <p:grpSpPr>
            <a:xfrm>
              <a:off x="10717274" y="-1"/>
              <a:ext cx="2272157" cy="10287000"/>
              <a:chOff x="10717274" y="-1"/>
              <a:chExt cx="2272157" cy="10287000"/>
            </a:xfrm>
            <a:grpFill/>
          </p:grpSpPr>
          <p:sp>
            <p:nvSpPr>
              <p:cNvPr id="6" name="Freeform: Shape 104">
                <a:extLst>
                  <a:ext uri="{FF2B5EF4-FFF2-40B4-BE49-F238E27FC236}">
                    <a16:creationId xmlns="" xmlns:a16="http://schemas.microsoft.com/office/drawing/2014/main" id="{6CBC419B-8268-4959-9912-49E5D82ECA63}"/>
                  </a:ext>
                </a:extLst>
              </p:cNvPr>
              <p:cNvSpPr/>
              <p:nvPr/>
            </p:nvSpPr>
            <p:spPr>
              <a:xfrm rot="5400000" flipV="1">
                <a:off x="9433389" y="6730957"/>
                <a:ext cx="4839927" cy="2272157"/>
              </a:xfrm>
              <a:custGeom>
                <a:avLst/>
                <a:gdLst>
                  <a:gd name="connsiteX0" fmla="*/ 8604314 w 8604314"/>
                  <a:gd name="connsiteY0" fmla="*/ 0 h 4039390"/>
                  <a:gd name="connsiteX1" fmla="*/ 8604314 w 8604314"/>
                  <a:gd name="connsiteY1" fmla="*/ 1319036 h 4039390"/>
                  <a:gd name="connsiteX2" fmla="*/ 8548054 w 8604314"/>
                  <a:gd name="connsiteY2" fmla="*/ 1392040 h 4039390"/>
                  <a:gd name="connsiteX3" fmla="*/ 1088624 w 8604314"/>
                  <a:gd name="connsiteY3" fmla="*/ 3795504 h 4039390"/>
                  <a:gd name="connsiteX4" fmla="*/ 0 w 8604314"/>
                  <a:gd name="connsiteY4" fmla="*/ 3464091 h 4039390"/>
                  <a:gd name="connsiteX5" fmla="*/ 6982884 w 8604314"/>
                  <a:gd name="connsiteY5" fmla="*/ 2227365 h 4039390"/>
                  <a:gd name="connsiteX6" fmla="*/ 8561768 w 8604314"/>
                  <a:gd name="connsiteY6" fmla="*/ 89675 h 40393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604314" h="4039390">
                    <a:moveTo>
                      <a:pt x="8604314" y="0"/>
                    </a:moveTo>
                    <a:lnTo>
                      <a:pt x="8604314" y="1319036"/>
                    </a:lnTo>
                    <a:lnTo>
                      <a:pt x="8548054" y="1392040"/>
                    </a:lnTo>
                    <a:cubicBezTo>
                      <a:pt x="7392438" y="2852143"/>
                      <a:pt x="5071551" y="4712493"/>
                      <a:pt x="1088624" y="3795504"/>
                    </a:cubicBezTo>
                    <a:cubicBezTo>
                      <a:pt x="731719" y="3713259"/>
                      <a:pt x="367376" y="3600056"/>
                      <a:pt x="0" y="3464091"/>
                    </a:cubicBezTo>
                    <a:cubicBezTo>
                      <a:pt x="485435" y="3634805"/>
                      <a:pt x="3997438" y="4887618"/>
                      <a:pt x="6982884" y="2227365"/>
                    </a:cubicBezTo>
                    <a:cubicBezTo>
                      <a:pt x="7585694" y="1690146"/>
                      <a:pt x="8102296" y="1029429"/>
                      <a:pt x="8561768" y="8967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" name="Freeform: Shape 96">
                <a:extLst>
                  <a:ext uri="{FF2B5EF4-FFF2-40B4-BE49-F238E27FC236}">
                    <a16:creationId xmlns="" xmlns:a16="http://schemas.microsoft.com/office/drawing/2014/main" id="{1491DA06-CA2B-410D-81B5-12C4C8F67FFE}"/>
                  </a:ext>
                </a:extLst>
              </p:cNvPr>
              <p:cNvSpPr/>
              <p:nvPr/>
            </p:nvSpPr>
            <p:spPr>
              <a:xfrm rot="5400000" flipV="1">
                <a:off x="10061187" y="970813"/>
                <a:ext cx="2432948" cy="491320"/>
              </a:xfrm>
              <a:custGeom>
                <a:avLst/>
                <a:gdLst>
                  <a:gd name="connsiteX0" fmla="*/ 2193014 w 4325241"/>
                  <a:gd name="connsiteY0" fmla="*/ 259 h 873457"/>
                  <a:gd name="connsiteX1" fmla="*/ 4325241 w 4325241"/>
                  <a:gd name="connsiteY1" fmla="*/ 356921 h 873457"/>
                  <a:gd name="connsiteX2" fmla="*/ 4324027 w 4325241"/>
                  <a:gd name="connsiteY2" fmla="*/ 357376 h 873457"/>
                  <a:gd name="connsiteX3" fmla="*/ 114589 w 4325241"/>
                  <a:gd name="connsiteY3" fmla="*/ 794477 h 873457"/>
                  <a:gd name="connsiteX4" fmla="*/ 0 w 4325241"/>
                  <a:gd name="connsiteY4" fmla="*/ 873457 h 873457"/>
                  <a:gd name="connsiteX5" fmla="*/ 0 w 4325241"/>
                  <a:gd name="connsiteY5" fmla="*/ 403280 h 873457"/>
                  <a:gd name="connsiteX6" fmla="*/ 20575 w 4325241"/>
                  <a:gd name="connsiteY6" fmla="*/ 395331 h 873457"/>
                  <a:gd name="connsiteX7" fmla="*/ 2193014 w 4325241"/>
                  <a:gd name="connsiteY7" fmla="*/ 259 h 873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325241" h="873457">
                    <a:moveTo>
                      <a:pt x="2193014" y="259"/>
                    </a:moveTo>
                    <a:cubicBezTo>
                      <a:pt x="3468471" y="-11122"/>
                      <a:pt x="4325241" y="356921"/>
                      <a:pt x="4325241" y="356921"/>
                    </a:cubicBezTo>
                    <a:lnTo>
                      <a:pt x="4324027" y="357376"/>
                    </a:lnTo>
                    <a:cubicBezTo>
                      <a:pt x="2841699" y="-77869"/>
                      <a:pt x="1402126" y="-29456"/>
                      <a:pt x="114589" y="794477"/>
                    </a:cubicBezTo>
                    <a:lnTo>
                      <a:pt x="0" y="873457"/>
                    </a:lnTo>
                    <a:lnTo>
                      <a:pt x="0" y="403280"/>
                    </a:lnTo>
                    <a:lnTo>
                      <a:pt x="20575" y="395331"/>
                    </a:lnTo>
                    <a:cubicBezTo>
                      <a:pt x="812886" y="106496"/>
                      <a:pt x="1555286" y="5949"/>
                      <a:pt x="2193014" y="25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</p:grp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889803AD-2D2D-0B46-5D91-D976331B2CDC}"/>
              </a:ext>
            </a:extLst>
          </p:cNvPr>
          <p:cNvSpPr txBox="1"/>
          <p:nvPr/>
        </p:nvSpPr>
        <p:spPr>
          <a:xfrm>
            <a:off x="725107" y="746141"/>
            <a:ext cx="22328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spc="300">
                <a:solidFill>
                  <a:schemeClr val="bg1"/>
                </a:solidFill>
                <a:latin typeface="+mn-lt"/>
              </a:rPr>
              <a:t>BUSINESS</a:t>
            </a:r>
          </a:p>
        </p:txBody>
      </p:sp>
      <p:pic>
        <p:nvPicPr>
          <p:cNvPr id="4" name="Рисунок 3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18" name="Заголовок 1"/>
          <p:cNvSpPr txBox="1">
            <a:spLocks/>
          </p:cNvSpPr>
          <p:nvPr/>
        </p:nvSpPr>
        <p:spPr>
          <a:xfrm>
            <a:off x="11853352" y="7670857"/>
            <a:ext cx="7488832" cy="1539602"/>
          </a:xfrm>
          <a:prstGeom prst="rect">
            <a:avLst/>
          </a:prstGeom>
          <a:noFill/>
          <a:ln>
            <a:solidFill>
              <a:srgbClr val="FF0000">
                <a:alpha val="0"/>
              </a:srgbClr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kumimoji="0" lang="ru-RU" sz="3600" b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Times New Roman" panose="02020603050405020304" pitchFamily="18" charset="0"/>
                <a:ea typeface="Verdana" pitchFamily="34" charset="0"/>
                <a:cs typeface="Times New Roman" panose="02020603050405020304" pitchFamily="18" charset="0"/>
              </a:rPr>
              <a:t>Делаем добрые дела </a:t>
            </a:r>
          </a:p>
          <a:p>
            <a:pPr lvl="0" algn="ctr">
              <a:spcBef>
                <a:spcPct val="0"/>
              </a:spcBef>
              <a:defRPr/>
            </a:pPr>
            <a:r>
              <a:rPr kumimoji="0" lang="ru-RU" sz="3600" b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Times New Roman" panose="02020603050405020304" pitchFamily="18" charset="0"/>
                <a:ea typeface="Verdana" pitchFamily="34" charset="0"/>
                <a:cs typeface="Times New Roman" panose="02020603050405020304" pitchFamily="18" charset="0"/>
              </a:rPr>
              <a:t>вместе!</a:t>
            </a:r>
            <a:endParaRPr kumimoji="0" lang="ru-RU" sz="3600" b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uLnTx/>
              <a:uFillTx/>
              <a:latin typeface="Times New Roman" panose="02020603050405020304" pitchFamily="18" charset="0"/>
              <a:ea typeface="Verdana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10941346" y="1439498"/>
            <a:ext cx="7488832" cy="1539602"/>
          </a:xfrm>
          <a:prstGeom prst="rect">
            <a:avLst/>
          </a:prstGeom>
          <a:noFill/>
          <a:ln>
            <a:solidFill>
              <a:srgbClr val="FF0000">
                <a:alpha val="0"/>
              </a:srgbClr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kumimoji="0" lang="ru-RU" sz="3600" b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Times New Roman" panose="02020603050405020304" pitchFamily="18" charset="0"/>
                <a:ea typeface="Verdana" pitchFamily="34" charset="0"/>
                <a:cs typeface="Times New Roman" panose="02020603050405020304" pitchFamily="18" charset="0"/>
              </a:rPr>
              <a:t>Волонтерский отряд </a:t>
            </a:r>
          </a:p>
          <a:p>
            <a:pPr lvl="0" algn="ctr">
              <a:spcBef>
                <a:spcPct val="0"/>
              </a:spcBef>
              <a:defRPr/>
            </a:pPr>
            <a:r>
              <a:rPr kumimoji="0" lang="ru-RU" sz="4000" b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Times New Roman" panose="02020603050405020304" pitchFamily="18" charset="0"/>
                <a:ea typeface="Verdana" pitchFamily="34" charset="0"/>
                <a:cs typeface="Times New Roman" panose="02020603050405020304" pitchFamily="18" charset="0"/>
              </a:rPr>
              <a:t>«Радуга добра»</a:t>
            </a:r>
          </a:p>
          <a:p>
            <a:pPr lvl="0" algn="ctr">
              <a:spcBef>
                <a:spcPct val="0"/>
              </a:spcBef>
              <a:defRPr/>
            </a:pPr>
            <a:r>
              <a:rPr lang="ru-RU" sz="3600" b="1" dirty="0" smtClean="0">
                <a:latin typeface="Times New Roman" panose="02020603050405020304" pitchFamily="18" charset="0"/>
                <a:ea typeface="Verdana" pitchFamily="34" charset="0"/>
                <a:cs typeface="Times New Roman" panose="02020603050405020304" pitchFamily="18" charset="0"/>
              </a:rPr>
              <a:t>Школа № 11 города Белогорск</a:t>
            </a:r>
            <a:endParaRPr kumimoji="0" lang="ru-RU" sz="3600" b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uLnTx/>
              <a:uFillTx/>
              <a:latin typeface="Times New Roman" panose="02020603050405020304" pitchFamily="18" charset="0"/>
              <a:ea typeface="Verdana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060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47"/>
          <p:cNvSpPr txBox="1">
            <a:spLocks noGrp="1"/>
          </p:cNvSpPr>
          <p:nvPr>
            <p:ph type="title"/>
          </p:nvPr>
        </p:nvSpPr>
        <p:spPr>
          <a:xfrm>
            <a:off x="-39450" y="7653400"/>
            <a:ext cx="6228000" cy="1554600"/>
          </a:xfrm>
          <a:prstGeom prst="rect">
            <a:avLst/>
          </a:prstGeom>
        </p:spPr>
        <p:txBody>
          <a:bodyPr spcFirstLastPara="1" wrap="square" lIns="1463000" tIns="182850" rIns="182850" bIns="182850" anchor="t" anchorCtr="0">
            <a:noAutofit/>
          </a:bodyPr>
          <a:lstStyle/>
          <a:p>
            <a:r>
              <a:rPr lang="en"/>
              <a:t>A picture is worth a thousand words</a:t>
            </a:r>
            <a:endParaRPr/>
          </a:p>
        </p:txBody>
      </p:sp>
      <p:pic>
        <p:nvPicPr>
          <p:cNvPr id="3" name="Рисунок 2"/>
          <p:cNvPicPr>
            <a:picLocks noGrp="1" noChangeAspect="1"/>
          </p:cNvPicPr>
          <p:nvPr>
            <p:ph type="pic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8288000" cy="10287000"/>
          </a:xfrm>
        </p:spPr>
      </p:pic>
      <p:sp>
        <p:nvSpPr>
          <p:cNvPr id="4" name="Заголовок 1">
            <a:extLst>
              <a:ext uri="{FF2B5EF4-FFF2-40B4-BE49-F238E27FC236}">
                <a16:creationId xmlns="" xmlns:a16="http://schemas.microsoft.com/office/drawing/2014/main" id="{9196E985-615A-473B-BE1E-D442CB28F170}"/>
              </a:ext>
            </a:extLst>
          </p:cNvPr>
          <p:cNvSpPr txBox="1">
            <a:spLocks/>
          </p:cNvSpPr>
          <p:nvPr/>
        </p:nvSpPr>
        <p:spPr>
          <a:xfrm>
            <a:off x="-4151997" y="0"/>
            <a:ext cx="16725900" cy="1380504"/>
          </a:xfrm>
          <a:prstGeom prst="rect">
            <a:avLst/>
          </a:prstGeom>
        </p:spPr>
        <p:txBody>
          <a:bodyPr/>
          <a:lstStyle>
            <a:lvl1pPr algn="l" defTabSz="13716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Социальное </a:t>
            </a:r>
            <a:r>
              <a:rPr lang="ru-RU" sz="5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волонтерство</a:t>
            </a:r>
            <a:endParaRPr lang="ru-RU" sz="5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70194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Grp="1" noChangeAspect="1"/>
          </p:cNvPicPr>
          <p:nvPr>
            <p:ph type="pic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400635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" name="Рисунок 7"/>
          <p:cNvPicPr>
            <a:picLocks noGrp="1" noChangeAspect="1"/>
          </p:cNvPicPr>
          <p:nvPr>
            <p:ph type="pic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800988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/>
            </a:extLst>
          </p:cNvPr>
          <p:cNvGrpSpPr/>
          <p:nvPr/>
        </p:nvGrpSpPr>
        <p:grpSpPr>
          <a:xfrm>
            <a:off x="10678298" y="-1"/>
            <a:ext cx="2423417" cy="10287002"/>
            <a:chOff x="10678297" y="-1"/>
            <a:chExt cx="2423417" cy="10287001"/>
          </a:xfrm>
          <a:solidFill>
            <a:schemeClr val="accent1">
              <a:lumMod val="75000"/>
            </a:schemeClr>
          </a:solidFill>
        </p:grpSpPr>
        <p:grpSp>
          <p:nvGrpSpPr>
            <p:cNvPr id="2" name="Group 1">
              <a:extLst>
                <a:ext uri="{FF2B5EF4-FFF2-40B4-BE49-F238E27FC236}"/>
              </a:extLst>
            </p:cNvPr>
            <p:cNvGrpSpPr/>
            <p:nvPr/>
          </p:nvGrpSpPr>
          <p:grpSpPr>
            <a:xfrm>
              <a:off x="10678297" y="-1"/>
              <a:ext cx="2423417" cy="10287001"/>
              <a:chOff x="10678297" y="-1"/>
              <a:chExt cx="2423417" cy="10287001"/>
            </a:xfrm>
            <a:grpFill/>
          </p:grpSpPr>
          <p:sp>
            <p:nvSpPr>
              <p:cNvPr id="16" name="Freeform: Shape 15">
                <a:extLst>
                  <a:ext uri="{FF2B5EF4-FFF2-40B4-BE49-F238E27FC236}"/>
                </a:extLst>
              </p:cNvPr>
              <p:cNvSpPr/>
              <p:nvPr/>
            </p:nvSpPr>
            <p:spPr>
              <a:xfrm rot="5400000" flipV="1">
                <a:off x="10000507" y="7185793"/>
                <a:ext cx="4289204" cy="1913210"/>
              </a:xfrm>
              <a:custGeom>
                <a:avLst/>
                <a:gdLst>
                  <a:gd name="connsiteX0" fmla="*/ 0 w 4289204"/>
                  <a:gd name="connsiteY0" fmla="*/ 1648720 h 1913210"/>
                  <a:gd name="connsiteX1" fmla="*/ 4209382 w 4289204"/>
                  <a:gd name="connsiteY1" fmla="*/ 904840 h 1913210"/>
                  <a:gd name="connsiteX2" fmla="*/ 4289204 w 4289204"/>
                  <a:gd name="connsiteY2" fmla="*/ 830108 h 1913210"/>
                  <a:gd name="connsiteX3" fmla="*/ 4289204 w 4289204"/>
                  <a:gd name="connsiteY3" fmla="*/ 0 h 1913210"/>
                  <a:gd name="connsiteX4" fmla="*/ 4289203 w 4289204"/>
                  <a:gd name="connsiteY4" fmla="*/ 0 h 1913210"/>
                  <a:gd name="connsiteX5" fmla="*/ 4289203 w 4289204"/>
                  <a:gd name="connsiteY5" fmla="*/ 270391 h 1913210"/>
                  <a:gd name="connsiteX6" fmla="*/ 4212044 w 4289204"/>
                  <a:gd name="connsiteY6" fmla="*/ 368051 h 1913210"/>
                  <a:gd name="connsiteX7" fmla="*/ 61541 w 4289204"/>
                  <a:gd name="connsiteY7" fmla="*/ 1663571 h 1913210"/>
                  <a:gd name="connsiteX8" fmla="*/ 1940 w 4289204"/>
                  <a:gd name="connsiteY8" fmla="*/ 1647806 h 1913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289204" h="1913210">
                    <a:moveTo>
                      <a:pt x="0" y="1648720"/>
                    </a:moveTo>
                    <a:cubicBezTo>
                      <a:pt x="0" y="1648720"/>
                      <a:pt x="2346336" y="2596104"/>
                      <a:pt x="4209382" y="904840"/>
                    </a:cubicBezTo>
                    <a:lnTo>
                      <a:pt x="4289204" y="830108"/>
                    </a:lnTo>
                    <a:lnTo>
                      <a:pt x="4289204" y="0"/>
                    </a:lnTo>
                    <a:lnTo>
                      <a:pt x="4289203" y="0"/>
                    </a:lnTo>
                    <a:lnTo>
                      <a:pt x="4289203" y="270391"/>
                    </a:lnTo>
                    <a:lnTo>
                      <a:pt x="4212044" y="368051"/>
                    </a:lnTo>
                    <a:cubicBezTo>
                      <a:pt x="3547373" y="1179790"/>
                      <a:pt x="2250681" y="2167604"/>
                      <a:pt x="61541" y="1663571"/>
                    </a:cubicBezTo>
                    <a:lnTo>
                      <a:pt x="1940" y="164780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>
                  <a:defRPr/>
                </a:pPr>
                <a:endParaRPr lang="zh-CN" altLang="en-US">
                  <a:solidFill>
                    <a:srgbClr val="000000"/>
                  </a:solidFill>
                  <a:latin typeface="+mn-lt"/>
                  <a:cs typeface="+mn-cs"/>
                </a:endParaRPr>
              </a:p>
            </p:txBody>
          </p:sp>
          <p:sp>
            <p:nvSpPr>
              <p:cNvPr id="15" name="Freeform: Shape 14">
                <a:extLst>
                  <a:ext uri="{FF2B5EF4-FFF2-40B4-BE49-F238E27FC236}"/>
                </a:extLst>
              </p:cNvPr>
              <p:cNvSpPr/>
              <p:nvPr/>
            </p:nvSpPr>
            <p:spPr>
              <a:xfrm rot="5400000" flipV="1">
                <a:off x="9406644" y="1271652"/>
                <a:ext cx="4073426" cy="1530119"/>
              </a:xfrm>
              <a:custGeom>
                <a:avLst/>
                <a:gdLst>
                  <a:gd name="connsiteX0" fmla="*/ 4022053 w 4073426"/>
                  <a:gd name="connsiteY0" fmla="*/ 1293804 h 1530119"/>
                  <a:gd name="connsiteX1" fmla="*/ 4032301 w 4073426"/>
                  <a:gd name="connsiteY1" fmla="*/ 1300095 h 1530119"/>
                  <a:gd name="connsiteX2" fmla="*/ 4073426 w 4073426"/>
                  <a:gd name="connsiteY2" fmla="*/ 1326866 h 1530119"/>
                  <a:gd name="connsiteX3" fmla="*/ 4041525 w 4073426"/>
                  <a:gd name="connsiteY3" fmla="*/ 1304822 h 1530119"/>
                  <a:gd name="connsiteX4" fmla="*/ 0 w 4073426"/>
                  <a:gd name="connsiteY4" fmla="*/ 0 h 1530119"/>
                  <a:gd name="connsiteX5" fmla="*/ 0 w 4073426"/>
                  <a:gd name="connsiteY5" fmla="*/ 1530119 h 1530119"/>
                  <a:gd name="connsiteX6" fmla="*/ 5744 w 4073426"/>
                  <a:gd name="connsiteY6" fmla="*/ 1524217 h 1530119"/>
                  <a:gd name="connsiteX7" fmla="*/ 2008555 w 4073426"/>
                  <a:gd name="connsiteY7" fmla="*/ 719893 h 1530119"/>
                  <a:gd name="connsiteX8" fmla="*/ 3726083 w 4073426"/>
                  <a:gd name="connsiteY8" fmla="*/ 1130382 h 1530119"/>
                  <a:gd name="connsiteX9" fmla="*/ 3807502 w 4073426"/>
                  <a:gd name="connsiteY9" fmla="*/ 1172073 h 1530119"/>
                  <a:gd name="connsiteX10" fmla="*/ 3610967 w 4073426"/>
                  <a:gd name="connsiteY10" fmla="*/ 1059481 h 1530119"/>
                  <a:gd name="connsiteX11" fmla="*/ 101848 w 4073426"/>
                  <a:gd name="connsiteY11" fmla="*/ 777004 h 1530119"/>
                  <a:gd name="connsiteX12" fmla="*/ 1 w 4073426"/>
                  <a:gd name="connsiteY12" fmla="*/ 843514 h 1530119"/>
                  <a:gd name="connsiteX13" fmla="*/ 1 w 4073426"/>
                  <a:gd name="connsiteY13" fmla="*/ 0 h 15301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073426" h="1530119">
                    <a:moveTo>
                      <a:pt x="4022053" y="1293804"/>
                    </a:moveTo>
                    <a:lnTo>
                      <a:pt x="4032301" y="1300095"/>
                    </a:lnTo>
                    <a:cubicBezTo>
                      <a:pt x="4059296" y="1317119"/>
                      <a:pt x="4073426" y="1326866"/>
                      <a:pt x="4073426" y="1326866"/>
                    </a:cubicBezTo>
                    <a:lnTo>
                      <a:pt x="4041525" y="1304822"/>
                    </a:lnTo>
                    <a:close/>
                    <a:moveTo>
                      <a:pt x="0" y="0"/>
                    </a:moveTo>
                    <a:lnTo>
                      <a:pt x="0" y="1530119"/>
                    </a:lnTo>
                    <a:lnTo>
                      <a:pt x="5744" y="1524217"/>
                    </a:lnTo>
                    <a:cubicBezTo>
                      <a:pt x="325665" y="1203723"/>
                      <a:pt x="969579" y="734961"/>
                      <a:pt x="2008555" y="719893"/>
                    </a:cubicBezTo>
                    <a:cubicBezTo>
                      <a:pt x="2733876" y="709383"/>
                      <a:pt x="3359136" y="949109"/>
                      <a:pt x="3726083" y="1130382"/>
                    </a:cubicBezTo>
                    <a:lnTo>
                      <a:pt x="3807502" y="1172073"/>
                    </a:lnTo>
                    <a:lnTo>
                      <a:pt x="3610967" y="1059481"/>
                    </a:lnTo>
                    <a:cubicBezTo>
                      <a:pt x="2388604" y="386526"/>
                      <a:pt x="1156428" y="126374"/>
                      <a:pt x="101848" y="777004"/>
                    </a:cubicBezTo>
                    <a:lnTo>
                      <a:pt x="1" y="843514"/>
                    </a:lnTo>
                    <a:lnTo>
                      <a:pt x="1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>
                  <a:defRPr/>
                </a:pPr>
                <a:endParaRPr lang="zh-CN" altLang="en-US">
                  <a:solidFill>
                    <a:srgbClr val="000000"/>
                  </a:solidFill>
                  <a:latin typeface="+mn-lt"/>
                  <a:cs typeface="+mn-cs"/>
                </a:endParaRPr>
              </a:p>
            </p:txBody>
          </p:sp>
        </p:grpSp>
        <p:grpSp>
          <p:nvGrpSpPr>
            <p:cNvPr id="5" name="Group 4">
              <a:extLst>
                <a:ext uri="{FF2B5EF4-FFF2-40B4-BE49-F238E27FC236}"/>
              </a:extLst>
            </p:cNvPr>
            <p:cNvGrpSpPr/>
            <p:nvPr/>
          </p:nvGrpSpPr>
          <p:grpSpPr>
            <a:xfrm>
              <a:off x="10717274" y="-1"/>
              <a:ext cx="2272157" cy="10287000"/>
              <a:chOff x="10717274" y="-1"/>
              <a:chExt cx="2272157" cy="10287000"/>
            </a:xfrm>
            <a:grpFill/>
          </p:grpSpPr>
          <p:sp>
            <p:nvSpPr>
              <p:cNvPr id="6" name="Freeform: Shape 104">
                <a:extLst>
                  <a:ext uri="{FF2B5EF4-FFF2-40B4-BE49-F238E27FC236}"/>
                </a:extLst>
              </p:cNvPr>
              <p:cNvSpPr/>
              <p:nvPr/>
            </p:nvSpPr>
            <p:spPr>
              <a:xfrm rot="5400000" flipV="1">
                <a:off x="9433389" y="6730957"/>
                <a:ext cx="4839927" cy="2272157"/>
              </a:xfrm>
              <a:custGeom>
                <a:avLst/>
                <a:gdLst>
                  <a:gd name="connsiteX0" fmla="*/ 8604314 w 8604314"/>
                  <a:gd name="connsiteY0" fmla="*/ 0 h 4039390"/>
                  <a:gd name="connsiteX1" fmla="*/ 8604314 w 8604314"/>
                  <a:gd name="connsiteY1" fmla="*/ 1319036 h 4039390"/>
                  <a:gd name="connsiteX2" fmla="*/ 8548054 w 8604314"/>
                  <a:gd name="connsiteY2" fmla="*/ 1392040 h 4039390"/>
                  <a:gd name="connsiteX3" fmla="*/ 1088624 w 8604314"/>
                  <a:gd name="connsiteY3" fmla="*/ 3795504 h 4039390"/>
                  <a:gd name="connsiteX4" fmla="*/ 0 w 8604314"/>
                  <a:gd name="connsiteY4" fmla="*/ 3464091 h 4039390"/>
                  <a:gd name="connsiteX5" fmla="*/ 6982884 w 8604314"/>
                  <a:gd name="connsiteY5" fmla="*/ 2227365 h 4039390"/>
                  <a:gd name="connsiteX6" fmla="*/ 8561768 w 8604314"/>
                  <a:gd name="connsiteY6" fmla="*/ 89675 h 40393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604314" h="4039390">
                    <a:moveTo>
                      <a:pt x="8604314" y="0"/>
                    </a:moveTo>
                    <a:lnTo>
                      <a:pt x="8604314" y="1319036"/>
                    </a:lnTo>
                    <a:lnTo>
                      <a:pt x="8548054" y="1392040"/>
                    </a:lnTo>
                    <a:cubicBezTo>
                      <a:pt x="7392438" y="2852143"/>
                      <a:pt x="5071551" y="4712493"/>
                      <a:pt x="1088624" y="3795504"/>
                    </a:cubicBezTo>
                    <a:cubicBezTo>
                      <a:pt x="731719" y="3713259"/>
                      <a:pt x="367376" y="3600056"/>
                      <a:pt x="0" y="3464091"/>
                    </a:cubicBezTo>
                    <a:cubicBezTo>
                      <a:pt x="485435" y="3634805"/>
                      <a:pt x="3997438" y="4887618"/>
                      <a:pt x="6982884" y="2227365"/>
                    </a:cubicBezTo>
                    <a:cubicBezTo>
                      <a:pt x="7585694" y="1690146"/>
                      <a:pt x="8102296" y="1029429"/>
                      <a:pt x="8561768" y="8967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>
                  <a:defRPr/>
                </a:pPr>
                <a:endParaRPr lang="zh-CN" altLang="en-US">
                  <a:solidFill>
                    <a:srgbClr val="000000"/>
                  </a:solidFill>
                  <a:latin typeface="+mn-lt"/>
                  <a:cs typeface="+mn-cs"/>
                </a:endParaRPr>
              </a:p>
            </p:txBody>
          </p:sp>
          <p:sp>
            <p:nvSpPr>
              <p:cNvPr id="7" name="Freeform: Shape 96">
                <a:extLst>
                  <a:ext uri="{FF2B5EF4-FFF2-40B4-BE49-F238E27FC236}"/>
                </a:extLst>
              </p:cNvPr>
              <p:cNvSpPr/>
              <p:nvPr/>
            </p:nvSpPr>
            <p:spPr>
              <a:xfrm rot="5400000" flipV="1">
                <a:off x="10061187" y="970813"/>
                <a:ext cx="2432948" cy="491320"/>
              </a:xfrm>
              <a:custGeom>
                <a:avLst/>
                <a:gdLst>
                  <a:gd name="connsiteX0" fmla="*/ 2193014 w 4325241"/>
                  <a:gd name="connsiteY0" fmla="*/ 259 h 873457"/>
                  <a:gd name="connsiteX1" fmla="*/ 4325241 w 4325241"/>
                  <a:gd name="connsiteY1" fmla="*/ 356921 h 873457"/>
                  <a:gd name="connsiteX2" fmla="*/ 4324027 w 4325241"/>
                  <a:gd name="connsiteY2" fmla="*/ 357376 h 873457"/>
                  <a:gd name="connsiteX3" fmla="*/ 114589 w 4325241"/>
                  <a:gd name="connsiteY3" fmla="*/ 794477 h 873457"/>
                  <a:gd name="connsiteX4" fmla="*/ 0 w 4325241"/>
                  <a:gd name="connsiteY4" fmla="*/ 873457 h 873457"/>
                  <a:gd name="connsiteX5" fmla="*/ 0 w 4325241"/>
                  <a:gd name="connsiteY5" fmla="*/ 403280 h 873457"/>
                  <a:gd name="connsiteX6" fmla="*/ 20575 w 4325241"/>
                  <a:gd name="connsiteY6" fmla="*/ 395331 h 873457"/>
                  <a:gd name="connsiteX7" fmla="*/ 2193014 w 4325241"/>
                  <a:gd name="connsiteY7" fmla="*/ 259 h 873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325241" h="873457">
                    <a:moveTo>
                      <a:pt x="2193014" y="259"/>
                    </a:moveTo>
                    <a:cubicBezTo>
                      <a:pt x="3468471" y="-11122"/>
                      <a:pt x="4325241" y="356921"/>
                      <a:pt x="4325241" y="356921"/>
                    </a:cubicBezTo>
                    <a:lnTo>
                      <a:pt x="4324027" y="357376"/>
                    </a:lnTo>
                    <a:cubicBezTo>
                      <a:pt x="2841699" y="-77869"/>
                      <a:pt x="1402126" y="-29456"/>
                      <a:pt x="114589" y="794477"/>
                    </a:cubicBezTo>
                    <a:lnTo>
                      <a:pt x="0" y="873457"/>
                    </a:lnTo>
                    <a:lnTo>
                      <a:pt x="0" y="403280"/>
                    </a:lnTo>
                    <a:lnTo>
                      <a:pt x="20575" y="395331"/>
                    </a:lnTo>
                    <a:cubicBezTo>
                      <a:pt x="812886" y="106496"/>
                      <a:pt x="1555286" y="5949"/>
                      <a:pt x="2193014" y="25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>
                  <a:defRPr/>
                </a:pPr>
                <a:endParaRPr lang="zh-CN" altLang="en-US">
                  <a:solidFill>
                    <a:srgbClr val="000000"/>
                  </a:solidFill>
                  <a:latin typeface="+mn-lt"/>
                  <a:cs typeface="+mn-cs"/>
                </a:endParaRPr>
              </a:p>
            </p:txBody>
          </p:sp>
        </p:grpSp>
      </p:grpSp>
      <p:sp>
        <p:nvSpPr>
          <p:cNvPr id="9" name="TextBox 8">
            <a:extLst>
              <a:ext uri="{FF2B5EF4-FFF2-40B4-BE49-F238E27FC236}"/>
            </a:extLst>
          </p:cNvPr>
          <p:cNvSpPr txBox="1"/>
          <p:nvPr/>
        </p:nvSpPr>
        <p:spPr>
          <a:xfrm>
            <a:off x="726283" y="745333"/>
            <a:ext cx="2231231" cy="278606"/>
          </a:xfrm>
          <a:prstGeom prst="rect">
            <a:avLst/>
          </a:prstGeom>
          <a:noFill/>
        </p:spPr>
        <p:txBody>
          <a:bodyPr lIns="91431" tIns="45716" rIns="91431" bIns="45716">
            <a:spAutoFit/>
          </a:bodyPr>
          <a:lstStyle/>
          <a:p>
            <a:pPr>
              <a:defRPr/>
            </a:pPr>
            <a:r>
              <a:rPr lang="en-US" sz="1200" spc="300">
                <a:solidFill>
                  <a:srgbClr val="FFFFFF"/>
                </a:solidFill>
              </a:rPr>
              <a:t>BUSINESS</a:t>
            </a:r>
          </a:p>
        </p:txBody>
      </p:sp>
      <p:pic>
        <p:nvPicPr>
          <p:cNvPr id="4" name="Рисунок 3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13" name="Прямоугольник 12"/>
          <p:cNvSpPr/>
          <p:nvPr/>
        </p:nvSpPr>
        <p:spPr>
          <a:xfrm>
            <a:off x="9056192" y="1771227"/>
            <a:ext cx="1131188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Патриотическое </a:t>
            </a:r>
          </a:p>
          <a:p>
            <a:pPr algn="ctr"/>
            <a:r>
              <a:rPr lang="ru-RU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волонтерство</a:t>
            </a:r>
            <a:endParaRPr lang="ru-RU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531675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47"/>
          <p:cNvSpPr txBox="1">
            <a:spLocks noGrp="1"/>
          </p:cNvSpPr>
          <p:nvPr>
            <p:ph type="title"/>
          </p:nvPr>
        </p:nvSpPr>
        <p:spPr>
          <a:xfrm>
            <a:off x="-39450" y="7653400"/>
            <a:ext cx="6228000" cy="1554600"/>
          </a:xfrm>
          <a:prstGeom prst="rect">
            <a:avLst/>
          </a:prstGeom>
        </p:spPr>
        <p:txBody>
          <a:bodyPr spcFirstLastPara="1" wrap="square" lIns="1463000" tIns="182850" rIns="182850" bIns="182850" anchor="t" anchorCtr="0">
            <a:noAutofit/>
          </a:bodyPr>
          <a:lstStyle/>
          <a:p>
            <a:r>
              <a:rPr lang="en"/>
              <a:t>A picture is worth a thousand words</a:t>
            </a:r>
            <a:endParaRPr/>
          </a:p>
        </p:txBody>
      </p:sp>
      <p:pic>
        <p:nvPicPr>
          <p:cNvPr id="3" name="Рисунок 2"/>
          <p:cNvPicPr>
            <a:picLocks noGrp="1" noChangeAspect="1"/>
          </p:cNvPicPr>
          <p:nvPr>
            <p:ph type="pic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993288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47"/>
          <p:cNvSpPr txBox="1">
            <a:spLocks noGrp="1"/>
          </p:cNvSpPr>
          <p:nvPr>
            <p:ph type="title"/>
          </p:nvPr>
        </p:nvSpPr>
        <p:spPr>
          <a:xfrm>
            <a:off x="-39450" y="7653400"/>
            <a:ext cx="6228000" cy="1554600"/>
          </a:xfrm>
          <a:prstGeom prst="rect">
            <a:avLst/>
          </a:prstGeom>
        </p:spPr>
        <p:txBody>
          <a:bodyPr spcFirstLastPara="1" wrap="square" lIns="1463000" tIns="182850" rIns="182850" bIns="182850" anchor="t" anchorCtr="0">
            <a:noAutofit/>
          </a:bodyPr>
          <a:lstStyle/>
          <a:p>
            <a:r>
              <a:rPr lang="en"/>
              <a:t>A picture is worth a thousand words</a:t>
            </a:r>
            <a:endParaRPr/>
          </a:p>
        </p:txBody>
      </p:sp>
      <p:pic>
        <p:nvPicPr>
          <p:cNvPr id="3" name="Рисунок 2"/>
          <p:cNvPicPr>
            <a:picLocks noGrp="1" noChangeAspect="1"/>
          </p:cNvPicPr>
          <p:nvPr>
            <p:ph type="pic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410622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Grp="1" noChangeAspect="1"/>
          </p:cNvPicPr>
          <p:nvPr>
            <p:ph type="pic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519203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Grp="1" noChangeAspect="1"/>
          </p:cNvPicPr>
          <p:nvPr>
            <p:ph type="pic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61867229"/>
      </p:ext>
    </p:extLst>
  </p:cSld>
  <p:clrMapOvr>
    <a:masterClrMapping/>
  </p:clrMapOvr>
</p:sld>
</file>

<file path=ppt/theme/theme1.xml><?xml version="1.0" encoding="utf-8"?>
<a:theme xmlns:a="http://schemas.openxmlformats.org/drawingml/2006/main" name="Simplicity theme">
  <a:themeElements>
    <a:clrScheme name="Custom 14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F3535"/>
      </a:accent1>
      <a:accent2>
        <a:srgbClr val="2D03B5"/>
      </a:accent2>
      <a:accent3>
        <a:srgbClr val="F8C96C"/>
      </a:accent3>
      <a:accent4>
        <a:srgbClr val="828282"/>
      </a:accent4>
      <a:accent5>
        <a:srgbClr val="A5A4A5"/>
      </a:accent5>
      <a:accent6>
        <a:srgbClr val="C9C9C9"/>
      </a:accent6>
      <a:hlink>
        <a:srgbClr val="4472C4"/>
      </a:hlink>
      <a:folHlink>
        <a:srgbClr val="BFBFBF"/>
      </a:folHlink>
    </a:clrScheme>
    <a:fontScheme name="Custom 33">
      <a:majorFont>
        <a:latin typeface="Fredoka"/>
        <a:ea typeface="Microsoft YaHei UI"/>
        <a:cs typeface=""/>
      </a:majorFont>
      <a:minorFont>
        <a:latin typeface="Fredoka Light"/>
        <a:ea typeface="Microsoft YaHei UI Light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e7d195523061f1c0 xmlns="http://e7d195523061f1c0/custom/data/def">
  <_7b1dac89e7d195523061f1c0316ecb71 xmlns="">e7d195523061f1c0cef09ac28eaae964ec9988a5cce77c8b8C1E4685C6E6B40CD7615480512384A61EE159C6FE0045D14B61E85D0A95589D558B81FFC809322ACC20DC2254D928200A3EA0841B8B1814961BE795024DFDEF45878460D5EEC04B3DB4C246007153409DEDE37CA726A66AF19B77CE744E11CADCFB09B3408DEC1F688348922E38CCEE</_7b1dac89e7d195523061f1c0316ecb71>
  <_7b1dac89e7d195523061f1c0316ecb71 xmlns="">e7d195523061f1c0cef09ac28eaae964ec9988a5cce77c8b8C1E4685C6E6B40CD7615480512384A61EE159C6FE0045D14B61E85D0A95589D558B81FFC809322ACC20DC2254D928200A3EA0841B8B1814961BE795024DFDEFCC1129033FEC21F5C5BDE68E2B7A1F8E41338FB0DD71548A78ADD1F5722F5FD965480A64BD076FD2328431DAE9622527</_7b1dac89e7d195523061f1c0316ecb71>
  <_7b1dac89e7d195523061f1c0316ecb71 xmlns="">e7d195523061f1c0cef09ac28eaae964ec9988a5cce77c8b8C1E4685C6E6B40CD7615480512384A61EE159C6FE0045D14B61E85D0A95589D558B81FFC809322ACC20DC2254D928200A3EA0841B8B18144DC47CBD04FCA384408AF03A26AFFDF192346722787A389DB6D6BE826066A063ECDC78A932AD2721B5CFDE870F76DE7C3CCE2B9A07730B5F</_7b1dac89e7d195523061f1c0316ecb71>
  <_7b1dac89e7d195523061f1c0316ecb71 xmlns="">e7d195523061f1c0cef09ac28eaae964ec9988a5cce77c8b8C1E4685C6E6B40CD7615480512384A61EE159C6FE0045D14B61E85D0A95589D558B81FFC809322ACC20DC2254D928200A3EA0841B8B18146B5918F8DA8F2BB8EBBD78811AB79BAD25B3D3572375DC872E76B122646A4CFEC757C0C5DC45C58AA1C19C5F82E1244272D3D963277B72E4</_7b1dac89e7d195523061f1c0316ecb71>
  <_7b1dac89e7d195523061f1c0316ecb71 xmlns="">e7d195523061f1c0cef09ac28eaae964ec9988a5cce77c8b8C1E4685C6E6B40CD7615480512384A61EE159C6FE0045D14B61E85D0A95589D558B81FFC809322ACC20DC2254D928200A3EA0841B8B1814D46540F92FDE0CC7D2E4FED8FEEFC6C9A68F4EFD8E967F607C3A4874F08B710D4B9EDAF2198A37174DB562817F68A467C4A8AF4E469EC69C</_7b1dac89e7d195523061f1c0316ecb71>
  <_7b1dac89e7d195523061f1c0316ecb71 xmlns="">e7d195523061f1c0cef09ac28eaae964ec9988a5cce77c8b8C1E4685C6E6B40CD7615480512384A61EE159C6FE0045D14B61E85D0A95589D558B81FFC809322ACC20DC2254D928200A3EA0841B8B1814D46540F92FDE0CC7F1A0A352A74694BDC8D7E096E6A67150D06CE09000740E4468C0E429E53B576B791DC034A987477FBCAC6FCDEEA8FDF8</_7b1dac89e7d195523061f1c0316ecb71>
  <_7b1dac89e7d195523061f1c0316ecb71 xmlns="">e7d195523061f1c0cef09ac28eaae964ec9988a5cce77c8b8C1E4685C6E6B40CD7615480512384A61EE159C6FE0045D14B61E85D0A95589D558B81FFC809322ACC20DC2254D928200A3EA0841B8B18142FBE450CA6476861A085A53B0B0F3C0501F176467351CFE8A50B523E8722B0960368A29699C716E5560DC472CD7028D123F7EF4AA3569329</_7b1dac89e7d195523061f1c0316ecb71>
  <_7b1dac89e7d195523061f1c0316ecb71 xmlns="">e7d195523061f1c0cef09ac28eaae964ec9988a5cce77c8b8C1E4685C6E6B40CD7615480512384A61EE159C6FE0045D14B61E85D0A95589D558B81FFC809322ACC20DC2254D928200A3EA0841B8B181497967B5C7141FB2B73FA35BB466BBE4B7AEDFC2ECE8ED32C637BBE79C8274B940C4D097F2D520BB92E21F9B7E46A13F753F53D832A761DC01D64101EEDBAA6DE</_7b1dac89e7d195523061f1c0316ecb71>
  <_7b1dac89e7d195523061f1c0316ecb71 xmlns="">e7d195523061f1c0cef09ac28eaae964ec9988a5cce77c8b8C1E4685C6E6B40CD7615480512384A61EE159C6FE0045D14B61E85D0A95589D558B81FFC809322ACC20DC2254D928200A3EA0841B8B1814CCEAFA1407BA82CF1A1F8602E4545942575339612F352FC1C793AA89CE956E3FED3286C44BBFE36EF33792E4E3AF4980969F2A19EBE68C21</_7b1dac89e7d195523061f1c0316ecb71>
  <_7b1dac89e7d195523061f1c0316ecb71 xmlns="">e7d195523061f1c0cef09ac28eaae964ec9988a5cce77c8b8C1E4685C6E6B40CD7615480512384A61EE159C6FE0045D14B61E85D0A95589D558B81FFC809322ACC20DC2254D928200A3EA0841B8B18141B9F7DD698B7CCF44C9216763E8A16F8F569E8958EDB0333C8BFA7609389EEC4801C7DDBD37B372814389AA2C39DB34C7B07EB3752B9F665</_7b1dac89e7d195523061f1c0316ecb71>
  <_7b1dac89e7d195523061f1c0316ecb71 xmlns="">e7d195523061f1c0cef09ac28eaae964ec9988a5cce77c8b8C1E4685C6E6B40CD7615480512384A61EE159C6FE0045D14B61E85D0A95589D558B81FFC809322ACC20DC2254D928200A3EA0841B8B1814698A4C960560469CA8A8F3F9287BE9713BB2BEEFF16769B86F03514EDC2D637C22BECE1BFABBC94AC3116D8CD2ACAFD5170249B213C49E4D</_7b1dac89e7d195523061f1c0316ecb71>
  <_7b1dac89e7d195523061f1c0316ecb71 xmlns="">e7d195523061f1c0cef09ac28eaae964ec9988a5cce77c8b8C1E4685C6E6B40CD7615480512384A61EE159C6FE0045D14B61E85D0A95589D558B81FFC809322ACC20DC2254D928200A3EA0841B8B181425E75F621A0737AE1BF7D07EA7969786D68EDEADF71E79D44BC2C687233A866F34D79438FD6F1D02587CB78DE60651920A5F539071126543</_7b1dac89e7d195523061f1c0316ecb71>
  <_7b1dac89e7d195523061f1c0316ecb71 xmlns="">e7d195523061f1c0cef09ac28eaae964ec9988a5cce77c8b8C1E4685C6E6B40CD7615480512384A61EE159C6FE0045D14B61E85D0A95589D558B81FFC809322ACC20DC2254D928200A3EA0841B8B18145D7DC62DE5AA0F7A4D8411BCF39BBBCEC08D09261D6A1BBC7EE625E59B150391F5232318D27653B00040D334DDB89C325FA32DA05BD12AB5</_7b1dac89e7d195523061f1c0316ecb71>
</e7d195523061f1c0>
</file>

<file path=customXml/itemProps1.xml><?xml version="1.0" encoding="utf-8"?>
<ds:datastoreItem xmlns:ds="http://schemas.openxmlformats.org/officeDocument/2006/customXml" ds:itemID="{01BAF993-C85B-4CE1-B9E0-C79EAD7A96BF}">
  <ds:schemaRefs>
    <ds:schemaRef ds:uri="http://e7d195523061f1c0/custom/data/def"/>
    <ds:schemaRef ds:uri="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413989</TotalTime>
  <Words>66</Words>
  <Application>Microsoft Office PowerPoint</Application>
  <PresentationFormat>Произвольный</PresentationFormat>
  <Paragraphs>26</Paragraphs>
  <Slides>16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Simplicity theme</vt:lpstr>
      <vt:lpstr>Презентация PowerPoint</vt:lpstr>
      <vt:lpstr>A picture is worth a thousand words</vt:lpstr>
      <vt:lpstr>Презентация PowerPoint</vt:lpstr>
      <vt:lpstr>Презентация PowerPoint</vt:lpstr>
      <vt:lpstr>Презентация PowerPoint</vt:lpstr>
      <vt:lpstr>A picture is worth a thousand words</vt:lpstr>
      <vt:lpstr>A picture is worth a thousand words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©PPTSTORE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©PPTSTORE</dc:creator>
  <dc:description>©PPTSTORE 版权所有</dc:description>
  <cp:lastModifiedBy>связной</cp:lastModifiedBy>
  <cp:revision>6048</cp:revision>
  <dcterms:created xsi:type="dcterms:W3CDTF">2015-11-23T02:03:38Z</dcterms:created>
  <dcterms:modified xsi:type="dcterms:W3CDTF">2024-05-13T15:41:53Z</dcterms:modified>
</cp:coreProperties>
</file>