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7" r:id="rId11"/>
    <p:sldId id="274" r:id="rId12"/>
    <p:sldId id="276" r:id="rId13"/>
    <p:sldId id="275" r:id="rId14"/>
    <p:sldId id="2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00"/>
    <a:srgbClr val="CC00FF"/>
    <a:srgbClr val="2B70D5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4" autoAdjust="0"/>
    <p:restoredTop sz="94660"/>
  </p:normalViewPr>
  <p:slideViewPr>
    <p:cSldViewPr snapToGrid="0">
      <p:cViewPr>
        <p:scale>
          <a:sx n="79" d="100"/>
          <a:sy n="79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D830A8A-8099-45B6-B889-77B3F9203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2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6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9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3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6CF7A50-17B8-428B-9FA8-1EDF283BB7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81A8-8717-4D7E-B2E3-FDE21CA75E4C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ddtpetuhovo.ucoz.net/index/glavnaja/0-30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022" y="168443"/>
            <a:ext cx="10515600" cy="194911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Помещение для штаба  </a:t>
            </a:r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«Добро центр» </a:t>
            </a:r>
            <a:b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Петуховского муниципального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округа            на 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базе МБУ  ДО «</a:t>
            </a:r>
            <a:r>
              <a:rPr lang="ru-RU" sz="1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Петуховский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дом творчества»</a:t>
            </a:r>
            <a:b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1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составляет 40 </a:t>
            </a:r>
            <a:r>
              <a:rPr lang="ru-RU" sz="1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8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*</a:t>
            </a:r>
            <a:r>
              <a:rPr lang="ru-RU" sz="1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Имеет отдельный вход и закрывается под </a:t>
            </a:r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pc-pc\Desktop\8LRhCNq5OL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7214" y="2069302"/>
            <a:ext cx="3575608" cy="2374049"/>
          </a:xfrm>
          <a:prstGeom prst="rect">
            <a:avLst/>
          </a:prstGeom>
          <a:noFill/>
        </p:spPr>
      </p:pic>
      <p:pic>
        <p:nvPicPr>
          <p:cNvPr id="4" name="Picture 3" descr="C:\Users\pc-pc\Desktop\MVlXr1QG-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18" y="1973178"/>
            <a:ext cx="3640746" cy="2358189"/>
          </a:xfrm>
          <a:prstGeom prst="rect">
            <a:avLst/>
          </a:prstGeom>
          <a:noFill/>
        </p:spPr>
      </p:pic>
      <p:pic>
        <p:nvPicPr>
          <p:cNvPr id="5" name="Picture 2" descr="C:\Users\pc-pc\Desktop\O5ZTYz2hG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8333" y="4511843"/>
            <a:ext cx="3666679" cy="2184532"/>
          </a:xfrm>
          <a:prstGeom prst="rect">
            <a:avLst/>
          </a:prstGeom>
          <a:noFill/>
        </p:spPr>
      </p:pic>
      <p:pic>
        <p:nvPicPr>
          <p:cNvPr id="7" name="Picture 2" descr="C:\Users\pc-pc\Desktop\-j2p-JyPL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66" y="4443351"/>
            <a:ext cx="3640745" cy="2180833"/>
          </a:xfrm>
          <a:prstGeom prst="rect">
            <a:avLst/>
          </a:prstGeom>
          <a:noFill/>
        </p:spPr>
      </p:pic>
      <p:pic>
        <p:nvPicPr>
          <p:cNvPr id="1026" name="Picture 2" descr="C:\Users\ПДТ\Рабочий стол\IMG_20230523_1635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59" y="2538664"/>
            <a:ext cx="2904388" cy="39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91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Волонтеры культуры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ПДТ\Рабочий стол\ДОБРОЦЕНТР2023 год\фото на защиту\2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50" y="1813593"/>
            <a:ext cx="53724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ДТ\Рабочий стол\ДОБРОЦЕНТР2023 год\фото на защиту\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71" y="1876925"/>
            <a:ext cx="4973054" cy="42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29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88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Свадьбы славный юбилей!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ПДТ\Рабочий стол\ДОБРОЦЕНТР2023 год\фото на защиту\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59" y="2015118"/>
            <a:ext cx="53473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ДТ\Рабочий стол\ДОБРОЦЕНТР2023 год\фото на защиту\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412" y="1391227"/>
            <a:ext cx="2707187" cy="50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6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- победитель!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Росмолодежь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ПДТ\Рабочий стол\ДОБРОЦЕНТР2023 год\фото на защиту\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1" y="1416551"/>
            <a:ext cx="49810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ПДТ\Рабочий стол\ДОБРОЦЕНТР2023 год\фото на защиту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52" y="1960439"/>
            <a:ext cx="5999747" cy="474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844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ПДТ\Рабочий стол\ДОБРОЦЕНТР2023 год\фото на защиту\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445168"/>
            <a:ext cx="5450305" cy="58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ДТ\Рабочий стол\ДОБРОЦЕНТР2023 год\фото на защиту\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0" y="1299411"/>
            <a:ext cx="5426243" cy="484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2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9107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Ссылки на группы в социальных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сетях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сайт: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ddtpetuhovo.ucoz.net/index/glavnaja/0-30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:/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/vk.com/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petukhovo_dom_tvorchestva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8-(3522) 42-84-40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9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444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Социальное волонтерство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ДТ\Рабочий стол\ДОБРОЦЕНТР2023 год\фото на защиту\2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3" y="1371600"/>
            <a:ext cx="5708854" cy="44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ДТ\Рабочий стол\ДОБРОЦЕНТР2023 год\фото на защиту\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04" y="1844891"/>
            <a:ext cx="5197643" cy="45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8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ДТ\Рабочий стол\ДОБРОЦЕНТР2023 год\фото на защиту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3" y="336884"/>
            <a:ext cx="4626143" cy="381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ДТ\Рабочий стол\ДОБРОЦЕНТР2023 год\фото на защиту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74" y="385007"/>
            <a:ext cx="4223083" cy="51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ДТ\Рабочий стол\ДОБРОЦЕНТР2023 год\фото на защиту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0" y="3624513"/>
            <a:ext cx="3765884" cy="2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29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ДТ\Рабочий стол\ДОБРОЦЕНТР2023 год\фото на защиту\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9" y="328989"/>
            <a:ext cx="4292170" cy="572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ПДТ\Рабочий стол\ДОБРОЦЕНТР2023 год\фото на защиту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8" y="372978"/>
            <a:ext cx="4632158" cy="56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6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Спортивное волонтерство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ДТ\Рабочий стол\ДОБРОЦЕНТР2023 год\фото на защиту\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0" y="1873752"/>
            <a:ext cx="52096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ДТ\Рабочий стол\ДОБРОЦЕНТР2023 год\фото на защиту\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56" y="1913020"/>
            <a:ext cx="5192101" cy="430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76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Событийное волонтерство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ДТ\Рабочий стол\ДОБРОЦЕНТР2023 год\фото на защиту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32" y="1579272"/>
            <a:ext cx="5562432" cy="41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ДТ\Рабочий стол\ДОБРОЦЕНТР2023 год\фото на защиту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26" y="2177874"/>
            <a:ext cx="5502942" cy="412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4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444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Экологическое волонтерство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ДТ\Рабочий стол\ДОБРОЦЕНТР2023 год\фото на защиту\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92" y="1855913"/>
            <a:ext cx="57531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ДТ\Рабочий стол\ДОБРОЦЕНТР2023 год\фото на защиту\1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82" y="3657600"/>
            <a:ext cx="57531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6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Патриотическое волонтерство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ДТ\Рабочий стол\ДОБРОЦЕНТР2023 год\фото на защиту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" y="1448154"/>
            <a:ext cx="3620973" cy="48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ДТ\Рабочий стол\ДОБРОЦЕНТР2023 год\фото на защиту\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90" y="1347537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5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ПДТ\Рабочий стол\ДОБРОЦЕНТР2023 год\фото на защиту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4" y="339682"/>
            <a:ext cx="5307891" cy="6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ДТ\Рабочий стол\ДОБРОЦЕНТР2023 год\фото на защиту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84" y="324853"/>
            <a:ext cx="5522495" cy="37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ДТ\Рабочий стол\ДОБРОЦЕНТР2023 год\фото на защиту\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47" y="3057206"/>
            <a:ext cx="4740440" cy="41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55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29</Words>
  <Application>Microsoft Office PowerPoint</Application>
  <PresentationFormat>Произвольный</PresentationFormat>
  <Paragraphs>10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Помещение для штаба   «Добро центр»  Петуховского муниципального округа            на базе МБУ  ДО «Петуховский дом творчества» Всего комната составляет 40 кв.м           *Имеет отдельный вход и закрывается под ключ</vt:lpstr>
      <vt:lpstr>Социальное волонтерство</vt:lpstr>
      <vt:lpstr>Презентация PowerPoint</vt:lpstr>
      <vt:lpstr>Презентация PowerPoint</vt:lpstr>
      <vt:lpstr>Спортивное волонтерство</vt:lpstr>
      <vt:lpstr>Событийное волонтерство</vt:lpstr>
      <vt:lpstr>Экологическое волонтерство</vt:lpstr>
      <vt:lpstr>Патриотическое волонтерство</vt:lpstr>
      <vt:lpstr>Презентация PowerPoint</vt:lpstr>
      <vt:lpstr>Волонтеры культуры</vt:lpstr>
      <vt:lpstr>Свадьбы славный юбилей!</vt:lpstr>
      <vt:lpstr>Проект - победитель! Росмолодежь.</vt:lpstr>
      <vt:lpstr>Презентация PowerPoint</vt:lpstr>
      <vt:lpstr>Спасибо за внимание! Ссылки на группы в социальных сетях  наш сайт: http://ddtpetuhovo.ucoz.net/index/glavnaja/0-30 https:/ /vk.com/petukhovo_dom_tvorchestva  тел. 8-(3522) 42-84-40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ПДТ</cp:lastModifiedBy>
  <cp:revision>111</cp:revision>
  <dcterms:created xsi:type="dcterms:W3CDTF">2021-04-14T06:18:01Z</dcterms:created>
  <dcterms:modified xsi:type="dcterms:W3CDTF">2023-05-24T04:17:09Z</dcterms:modified>
</cp:coreProperties>
</file>