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2" r:id="rId3"/>
    <p:sldId id="264" r:id="rId4"/>
    <p:sldId id="263" r:id="rId5"/>
    <p:sldId id="265" r:id="rId6"/>
    <p:sldId id="267" r:id="rId7"/>
    <p:sldId id="268" r:id="rId8"/>
    <p:sldId id="273" r:id="rId9"/>
    <p:sldId id="269" r:id="rId10"/>
    <p:sldId id="270" r:id="rId11"/>
    <p:sldId id="271" r:id="rId12"/>
    <p:sldId id="275" r:id="rId13"/>
    <p:sldId id="274" r:id="rId14"/>
    <p:sldId id="276" r:id="rId15"/>
    <p:sldId id="277" r:id="rId16"/>
    <p:sldId id="279" r:id="rId17"/>
    <p:sldId id="278" r:id="rId18"/>
    <p:sldId id="280" r:id="rId19"/>
    <p:sldId id="281" r:id="rId20"/>
    <p:sldId id="282" r:id="rId21"/>
    <p:sldId id="286" r:id="rId22"/>
    <p:sldId id="291" r:id="rId23"/>
    <p:sldId id="283" r:id="rId24"/>
    <p:sldId id="284" r:id="rId25"/>
    <p:sldId id="296" r:id="rId26"/>
    <p:sldId id="293" r:id="rId27"/>
    <p:sldId id="294" r:id="rId28"/>
    <p:sldId id="295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8F5DDBA-89E0-49CE-9922-183509ABAC81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5B940A1-EA68-466A-8DE6-F35D051CAB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988840"/>
            <a:ext cx="8062912" cy="1512168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Мурманская региональная общественная организация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Поисковое объединение (МРОО ПО)  «СЕВЕР»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692696"/>
            <a:ext cx="740664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СЕВЕР ПОМНИТ!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-93EAR071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3356992"/>
            <a:ext cx="4104456" cy="3066793"/>
          </a:xfrm>
          <a:prstGeom prst="rect">
            <a:avLst/>
          </a:prstGeom>
        </p:spPr>
      </p:pic>
      <p:pic>
        <p:nvPicPr>
          <p:cNvPr id="1026" name="Picture 2" descr="C:\Users\Рыжая\Desktop\ПО Север\IxV3vAifNGG6SX_iB4jgDYvO2HasCZ0ER6fvSmF_xrOYfj6mS0e_qwxMkYuXSaszxoREw6gMuWQvd8JHNvQFPz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356992"/>
            <a:ext cx="2422033" cy="307315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84784"/>
            <a:ext cx="8424936" cy="2125216"/>
          </a:xfrm>
        </p:spPr>
        <p:txBody>
          <a:bodyPr>
            <a:normAutofit/>
          </a:bodyPr>
          <a:lstStyle/>
          <a:p>
            <a:pPr marL="0" indent="283464" algn="just">
              <a:spcBef>
                <a:spcPts val="0"/>
              </a:spcBef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Мемориальный отряд "Память" поискового объединения "Север"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совместно с военным комиссариатом Мурманской области и администрацией сельского поселения Междуречье провёл работы по наведению порядка на двух воинских кладбищах.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п.Килп-Явр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Кольский район</a:t>
            </a:r>
            <a:b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(июль 2021 г.)</a:t>
            </a:r>
          </a:p>
        </p:txBody>
      </p:sp>
      <p:pic>
        <p:nvPicPr>
          <p:cNvPr id="4" name="Рисунок 3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573016"/>
            <a:ext cx="3888432" cy="2916323"/>
          </a:xfrm>
          <a:prstGeom prst="rect">
            <a:avLst/>
          </a:prstGeom>
        </p:spPr>
      </p:pic>
      <p:pic>
        <p:nvPicPr>
          <p:cNvPr id="5" name="Рисунок 4" descr="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3888432" cy="2916324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844824"/>
            <a:ext cx="7498080" cy="4800600"/>
          </a:xfrm>
        </p:spPr>
        <p:txBody>
          <a:bodyPr/>
          <a:lstStyle/>
          <a:p>
            <a:pPr>
              <a:buNone/>
            </a:pPr>
            <a:r>
              <a:rPr lang="ru-RU" dirty="0"/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826184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СОВМЕСТНАЯ  РАБОТА  ПО  «СЕВЕР»  И  ВОЛОНТЁРОВ  ПРОЕКТА  «ВОЕННЫЕ  ТРОПЫ  ПАМЯТИ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ДОЛИНЕ  РЕКИ  ПАЗ» .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РАЯКОСКИ –ЯНИСКОСКИ - КАСКАМА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1944216" cy="1945655"/>
          </a:xfrm>
          <a:prstGeom prst="rect">
            <a:avLst/>
          </a:prstGeom>
        </p:spPr>
      </p:pic>
      <p:pic>
        <p:nvPicPr>
          <p:cNvPr id="5" name="Рисунок 4" descr="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916832"/>
            <a:ext cx="2592288" cy="1944216"/>
          </a:xfrm>
          <a:prstGeom prst="rect">
            <a:avLst/>
          </a:prstGeom>
        </p:spPr>
      </p:pic>
      <p:pic>
        <p:nvPicPr>
          <p:cNvPr id="6" name="Рисунок 5" descr="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916832"/>
            <a:ext cx="2592288" cy="1944216"/>
          </a:xfrm>
          <a:prstGeom prst="rect">
            <a:avLst/>
          </a:prstGeom>
        </p:spPr>
      </p:pic>
      <p:pic>
        <p:nvPicPr>
          <p:cNvPr id="7" name="Рисунок 6" descr="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861048"/>
            <a:ext cx="3624403" cy="2718301"/>
          </a:xfrm>
          <a:prstGeom prst="rect">
            <a:avLst/>
          </a:prstGeom>
        </p:spPr>
      </p:pic>
      <p:pic>
        <p:nvPicPr>
          <p:cNvPr id="9" name="Рисунок 8" descr="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861048"/>
            <a:ext cx="3624403" cy="2718302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2845296"/>
          </a:xfrm>
        </p:spPr>
        <p:txBody>
          <a:bodyPr>
            <a:normAutofit/>
          </a:bodyPr>
          <a:lstStyle/>
          <a:p>
            <a:pPr marL="0" indent="283464" algn="just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Ерошин Алексей Иванович - участник Великой Отечественной войны. Ушёл из жизни в декабре прошлого года в возрасте 100 лет. Это был человек – легенда. Открытый, общительный, гостеприимный. Сколько раз рассказал он историю своей жизни не одному поколению ребятни – десятки, сотни? До скольких юных душ он достучался, помог осознать, что война - это страшно?</a:t>
            </a:r>
          </a:p>
          <a:p>
            <a:pPr marL="0" indent="283464" algn="just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Помнить погибших, не забывать о живых (и не только в преддверии Дня Победы) – этому мы должны научиться сами и научить наших детей!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10160" cy="85010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БОЕВОЙ КОМБАТ.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МЫ 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ПОМНИМ!</a:t>
            </a:r>
          </a:p>
        </p:txBody>
      </p:sp>
      <p:pic>
        <p:nvPicPr>
          <p:cNvPr id="6" name="Рисунок 5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789040"/>
            <a:ext cx="3744417" cy="2808312"/>
          </a:xfrm>
          <a:prstGeom prst="rect">
            <a:avLst/>
          </a:prstGeom>
        </p:spPr>
      </p:pic>
      <p:pic>
        <p:nvPicPr>
          <p:cNvPr id="3074" name="Picture 2" descr="C:\Users\Рыжая\Desktop\ПО Север\1-1024x1024-2-w_2a735c5625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89040"/>
            <a:ext cx="1944216" cy="2743161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789040"/>
            <a:ext cx="2126305" cy="278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47800"/>
            <a:ext cx="8754176" cy="2197224"/>
          </a:xfrm>
        </p:spPr>
        <p:txBody>
          <a:bodyPr>
            <a:normAutofit/>
          </a:bodyPr>
          <a:lstStyle/>
          <a:p>
            <a:pPr marL="0" indent="283464" algn="just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Петром Дмитриевичем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Костяшовым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мы познакомились в мае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года, когда в качестве волонтёров, сопровождавших почётных участников поездки - «детей войны», ездили в Долину Славы. С того времени и началось наше общение.</a:t>
            </a:r>
          </a:p>
          <a:p>
            <a:pPr marL="0" indent="283464" algn="just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Удивительно сильное духом, воспитанное, целеустремленное и благородное поколение поднимало из руин нашу страну. Восстановило и сохранило!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82168" cy="99412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СИЛЬНЫЕ ДУХОМ. ДЕТИ ВОЙНЫ.</a:t>
            </a:r>
          </a:p>
        </p:txBody>
      </p:sp>
      <p:pic>
        <p:nvPicPr>
          <p:cNvPr id="4" name="Рисунок 3" descr="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501008"/>
            <a:ext cx="2376264" cy="3168352"/>
          </a:xfrm>
          <a:prstGeom prst="rect">
            <a:avLst/>
          </a:prstGeom>
        </p:spPr>
      </p:pic>
      <p:pic>
        <p:nvPicPr>
          <p:cNvPr id="5" name="Рисунок 4" descr="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501008"/>
            <a:ext cx="4248472" cy="3186354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578200" cy="2880320"/>
          </a:xfrm>
        </p:spPr>
        <p:txBody>
          <a:bodyPr>
            <a:normAutofit/>
          </a:bodyPr>
          <a:lstStyle/>
          <a:p>
            <a:pPr marL="0" indent="283464" algn="just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просьбе   Елены Владимировны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Колчеданцевой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внучки Андронова П.Л.,   взяли шефство над его могилой на мемориальном кладбище г. Североморска.  </a:t>
            </a:r>
          </a:p>
          <a:p>
            <a:pPr marL="0" indent="283464" algn="just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Павел Леонидович Андронов родился в 1906 году. Работал в рыболовецком колхозе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Северное сияние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Известие о начале войны пришло, когда экипаж был в море. Судно было сразу же направлено в посёлок Териберка, а Павел Андронов, как и его коллеги, был мобилизован на борьбу с врагом. Всю войну прошёл на Карельском фронте. Награждён медалью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 оборону Советского Заполярья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Имеет четыре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благодарности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И. В. Сталина.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54176" cy="113813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ГЕРОЯХ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БЫЛЫХ  ВРЕМЁН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ПОМНИТЕ!!! </a:t>
            </a:r>
          </a:p>
        </p:txBody>
      </p:sp>
      <p:pic>
        <p:nvPicPr>
          <p:cNvPr id="4" name="Рисунок 3" descr="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3861048"/>
            <a:ext cx="2034227" cy="2712303"/>
          </a:xfrm>
          <a:prstGeom prst="rect">
            <a:avLst/>
          </a:prstGeom>
        </p:spPr>
      </p:pic>
      <p:pic>
        <p:nvPicPr>
          <p:cNvPr id="5" name="Рисунок 4" descr="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861048"/>
            <a:ext cx="2016224" cy="2688299"/>
          </a:xfrm>
          <a:prstGeom prst="rect">
            <a:avLst/>
          </a:prstGeom>
        </p:spPr>
      </p:pic>
      <p:pic>
        <p:nvPicPr>
          <p:cNvPr id="6" name="Рисунок 5" descr="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3861048"/>
            <a:ext cx="2016224" cy="2701641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28800"/>
            <a:ext cx="8496944" cy="2448272"/>
          </a:xfrm>
        </p:spPr>
        <p:txBody>
          <a:bodyPr>
            <a:normAutofit lnSpcReduction="10000"/>
          </a:bodyPr>
          <a:lstStyle/>
          <a:p>
            <a:pPr marL="180000" indent="283464" algn="just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10 дней остров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Кильдин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Баренцевом море стал временным пунктом базирования для представителей нашего объединения, принимавших участие в экспедиции Северного флота и Русского географического общества. Поиск, обследование и приведение в порядок воинских захоронений периода Великой Отечественной войны - основная задача пребывания на острове.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СУРОВЫЙ КИЛЬДИН. НЕПОДДАЮЩИЕСЯ.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20.07.2021 – 29.07.2021</a:t>
            </a:r>
          </a:p>
        </p:txBody>
      </p:sp>
      <p:pic>
        <p:nvPicPr>
          <p:cNvPr id="1026" name="Picture 2" descr="C:\Users\Рыжая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149080"/>
            <a:ext cx="4096454" cy="2304256"/>
          </a:xfrm>
          <a:prstGeom prst="rect">
            <a:avLst/>
          </a:prstGeom>
          <a:noFill/>
        </p:spPr>
      </p:pic>
      <p:pic>
        <p:nvPicPr>
          <p:cNvPr id="1027" name="Picture 3" descr="C:\Users\Рыжая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149080"/>
            <a:ext cx="4104456" cy="230554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Рыжая\Desktop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933056"/>
            <a:ext cx="3666084" cy="25202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5072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ЗАПАДНЫЙ КИЛЬДИН. ВОССТАНОВЛЕНИЕ ВОИНСКОГО КЛАДБИЩА. (ИЮЛЬ 2021)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075" name="Picture 3" descr="C:\Users\Рыжая\Desktop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44824"/>
            <a:ext cx="3384376" cy="2073325"/>
          </a:xfrm>
          <a:prstGeom prst="rect">
            <a:avLst/>
          </a:prstGeom>
          <a:noFill/>
        </p:spPr>
      </p:pic>
      <p:pic>
        <p:nvPicPr>
          <p:cNvPr id="3076" name="Picture 4" descr="C:\Users\Рыжая\Desktop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44824"/>
            <a:ext cx="3816424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772816"/>
            <a:ext cx="3600400" cy="23762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2168" cy="14261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ВОСТОЧНЫЙ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КИЛЬДИН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ВОССТАНОВЛЕНИЕ ВОИНСКОГО КЛАДБИЩА. (ИЮЛЬ 2021)</a:t>
            </a:r>
          </a:p>
        </p:txBody>
      </p:sp>
      <p:pic>
        <p:nvPicPr>
          <p:cNvPr id="2050" name="Picture 2" descr="C:\Users\Рыжая\Desktop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72816"/>
            <a:ext cx="4198067" cy="4752528"/>
          </a:xfrm>
          <a:prstGeom prst="rect">
            <a:avLst/>
          </a:prstGeom>
          <a:noFill/>
        </p:spPr>
      </p:pic>
      <p:pic>
        <p:nvPicPr>
          <p:cNvPr id="2052" name="Picture 4" descr="C:\Users\Рыжая\Desktop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096" y="4221088"/>
            <a:ext cx="3567881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424936" cy="1981200"/>
          </a:xfrm>
        </p:spPr>
        <p:txBody>
          <a:bodyPr>
            <a:normAutofit fontScale="92500"/>
          </a:bodyPr>
          <a:lstStyle/>
          <a:p>
            <a:pPr marL="180000" indent="283464" algn="just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Совместные поисковые работы отрядов «Север» и «Омега» (командир Вадим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Неганов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в районе боевых действий 83-й и 367-й стрелковых дивизий. Найдены останки лейтенанта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Бызлаева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Григория Васильевича (367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и 2-х солдат РККА (подписанных личных вещей и посмертных медальонов не обнаружено).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СВЯЗАННЫЕ  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ЦЕЛЬЮ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Рыжая\Desktop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2232248" cy="3140968"/>
          </a:xfrm>
          <a:prstGeom prst="rect">
            <a:avLst/>
          </a:prstGeom>
          <a:noFill/>
        </p:spPr>
      </p:pic>
      <p:pic>
        <p:nvPicPr>
          <p:cNvPr id="4100" name="Picture 4" descr="C:\Users\Рыжая\Desktop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7" y="3284984"/>
            <a:ext cx="1728192" cy="3168352"/>
          </a:xfrm>
          <a:prstGeom prst="rect">
            <a:avLst/>
          </a:prstGeom>
          <a:noFill/>
        </p:spPr>
      </p:pic>
      <p:pic>
        <p:nvPicPr>
          <p:cNvPr id="4101" name="Picture 5" descr="C:\Users\Рыжая\Desktop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284984"/>
            <a:ext cx="2410703" cy="1584176"/>
          </a:xfrm>
          <a:prstGeom prst="rect">
            <a:avLst/>
          </a:prstGeom>
          <a:noFill/>
        </p:spPr>
      </p:pic>
      <p:pic>
        <p:nvPicPr>
          <p:cNvPr id="4102" name="Picture 6" descr="C:\Users\Рыжая\Desktop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846658"/>
            <a:ext cx="2448272" cy="1606679"/>
          </a:xfrm>
          <a:prstGeom prst="rect">
            <a:avLst/>
          </a:prstGeom>
          <a:noFill/>
        </p:spPr>
      </p:pic>
      <p:pic>
        <p:nvPicPr>
          <p:cNvPr id="12289" name="Picture 1" descr="C:\Users\Рыжая\Desktop\ПО Север\4jT2fohi-Zrn6MvPYEIIpwT-ilGbLlnswI2NZYxiyY1NhHm9Rq59abD26UDek6-Hhrq9FhpKzTYzCtPLp_g6G76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284984"/>
            <a:ext cx="2135814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8578200" cy="2520280"/>
          </a:xfrm>
        </p:spPr>
        <p:txBody>
          <a:bodyPr>
            <a:normAutofit/>
          </a:bodyPr>
          <a:lstStyle/>
          <a:p>
            <a:pPr marL="180000" indent="283464" algn="just"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результате поисковых работ на полуострове Рыбачий обнаружено неучтённое ранее воинское захоронение. Квадрат поиска определен не случайно – ранее от сотрудников МЧС была получена информация об обнаруженной разрушенной могиле. На основании собранной информации установлено, что захоронение принадлежит красноармейцу Степырёвой Марии Васильевне , умершей от ран не позднее 29.12.1944 г.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2400"/>
            <a:ext cx="836327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ПОГИБЛА  ОТ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РАН».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СТЁПЫРЕВА  М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В.</a:t>
            </a:r>
          </a:p>
        </p:txBody>
      </p:sp>
      <p:pic>
        <p:nvPicPr>
          <p:cNvPr id="5122" name="Picture 2" descr="C:\Users\Рыжая\Desktop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149080"/>
            <a:ext cx="3456385" cy="2304256"/>
          </a:xfrm>
          <a:prstGeom prst="rect">
            <a:avLst/>
          </a:prstGeom>
          <a:noFill/>
        </p:spPr>
      </p:pic>
      <p:pic>
        <p:nvPicPr>
          <p:cNvPr id="2051" name="Picture 3" descr="C:\Users\Рыжая\Desktop\ПО Север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149080"/>
            <a:ext cx="1568963" cy="23534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556792"/>
            <a:ext cx="7674056" cy="1656184"/>
          </a:xfrm>
        </p:spPr>
        <p:txBody>
          <a:bodyPr>
            <a:normAutofit/>
          </a:bodyPr>
          <a:lstStyle/>
          <a:p>
            <a:pPr indent="283464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 Машинист Фёдор Кириллович Старовойтов погиб во время вражеского налёта 5 апреля 1942 года. Был похоронен у места гибели - рядом с полотном железной дороги.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064" y="260648"/>
            <a:ext cx="8424936" cy="12241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  установке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нового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памятного  знака Старовойтову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К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(17.04.2021 г.)</a:t>
            </a:r>
          </a:p>
        </p:txBody>
      </p:sp>
      <p:pic>
        <p:nvPicPr>
          <p:cNvPr id="5" name="Рисунок 4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7652" y="3284984"/>
            <a:ext cx="4320480" cy="3240360"/>
          </a:xfrm>
          <a:prstGeom prst="rect">
            <a:avLst/>
          </a:prstGeom>
        </p:spPr>
      </p:pic>
      <p:pic>
        <p:nvPicPr>
          <p:cNvPr id="6" name="Рисунок 5" descr="Ns1tNzsfzx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284984"/>
            <a:ext cx="2445736" cy="3260982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3312368"/>
          </a:xfrm>
        </p:spPr>
        <p:txBody>
          <a:bodyPr>
            <a:normAutofit fontScale="62500" lnSpcReduction="20000"/>
          </a:bodyPr>
          <a:lstStyle/>
          <a:p>
            <a:pPr marL="180000" indent="283464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Печенгской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земли объединяет волонтеров. В годы войны на горе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Каскама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 был создан хорошо укрепленный оборонительный узел противника. Советскими войсками гора была взята в конце октября 1944-го.  Здесь были созданы трудовые лагеря для военнопленных.</a:t>
            </a:r>
          </a:p>
          <a:p>
            <a:pPr marL="180000" indent="283464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 послевоенное время состоялось перезахоронение останков военнопленных на территорию дислоцированной здесь воинской части. Но статуса воинского захоронения место памяти и поклонения не имело.</a:t>
            </a:r>
          </a:p>
          <a:p>
            <a:pPr marL="180000" indent="283464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Совместно с волонтёрами проекта «Военные тропы памяти в долине реки Паз» начали работу по сохранению могилы. На основании карточек военнопленных и проведённого анализа полностью восстановили весь список военнопленных, похороненных в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Янискоски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5704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ВОЕННЫЕ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ТРОПЫ 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ПАМЯТИ</a:t>
            </a:r>
            <a:b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ДОЛИНЕ РЕКИ ПАЗ». 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ПАМЯТЬ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ОДНА НА ВСЕХ.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7" name="Picture 3" descr="C:\Users\Рыжая\Desktop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509120"/>
            <a:ext cx="2861768" cy="1944216"/>
          </a:xfrm>
          <a:prstGeom prst="rect">
            <a:avLst/>
          </a:prstGeom>
          <a:noFill/>
        </p:spPr>
      </p:pic>
      <p:pic>
        <p:nvPicPr>
          <p:cNvPr id="6148" name="Picture 4" descr="C:\Users\Рыжая\Desktop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509120"/>
            <a:ext cx="2592288" cy="1944216"/>
          </a:xfrm>
          <a:prstGeom prst="rect">
            <a:avLst/>
          </a:prstGeom>
          <a:noFill/>
        </p:spPr>
      </p:pic>
      <p:pic>
        <p:nvPicPr>
          <p:cNvPr id="6150" name="Picture 6" descr="C:\Users\Рыжая\Desktop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509120"/>
            <a:ext cx="2568285" cy="1926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28800"/>
            <a:ext cx="8650208" cy="2232248"/>
          </a:xfrm>
        </p:spPr>
        <p:txBody>
          <a:bodyPr>
            <a:noAutofit/>
          </a:bodyPr>
          <a:lstStyle/>
          <a:p>
            <a:pPr marL="0" indent="283464" algn="just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рамках проекта «Сохраним планету Вместе» общественного движения  "Родной Лес»  совместно с Североморским отделением организации многодетных семей и инвалидов «Радуга» и по их инициативе произвели высадку саженцев кедров и лиственниц на мемориальном кладбище г. Североморска.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22216" cy="158417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МОЛЧАЛИВЫЕ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ХРАНИТЕЛИ ПАМЯТИ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33056"/>
            <a:ext cx="3672408" cy="2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Рыжая\Desktop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3933056"/>
            <a:ext cx="3648405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47800"/>
            <a:ext cx="8610160" cy="1981200"/>
          </a:xfrm>
        </p:spPr>
        <p:txBody>
          <a:bodyPr>
            <a:normAutofit/>
          </a:bodyPr>
          <a:lstStyle/>
          <a:p>
            <a:pPr marL="0" indent="283464" algn="just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Перезахоронение останков военнослужащих - лейтенанта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Бызлаева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Григория Васильевича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 неизвестных солдат РККА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погибших здесь ровно 77 лет назад, 24-25 октября 1944 года. Найдены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сезоне - 2021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поисковыми отрядами «Омега» и «Север».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ПОДВИГ  ВАШ 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БЕССМЕРТЕН…</a:t>
            </a:r>
            <a:b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(24.10.2021 г.,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Печенгский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район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356992"/>
            <a:ext cx="1368152" cy="327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s://sun9-22.userapi.com/impg/wCdY-oMIMT_WLyA-kXx4qBq0lEHyt8MGm0amLw/lR8jmR7hdzE.jpg?size=1280x853&amp;quality=96&amp;sign=4e5795447518a4375b981fa4f6bf5f7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356992"/>
            <a:ext cx="2269138" cy="1584176"/>
          </a:xfrm>
          <a:prstGeom prst="rect">
            <a:avLst/>
          </a:prstGeom>
          <a:noFill/>
        </p:spPr>
      </p:pic>
      <p:pic>
        <p:nvPicPr>
          <p:cNvPr id="6" name="Picture 4" descr="https://sun9-47.userapi.com/impg/s0rfxfMoBOzB1dgtDbRBHuMBfswDvk8WjlqN5Q/uxDOHHjJhls.jpg?size=1057x900&amp;quality=96&amp;sign=7502b14830e715bf24172a835409908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725144"/>
            <a:ext cx="2232248" cy="1900684"/>
          </a:xfrm>
          <a:prstGeom prst="rect">
            <a:avLst/>
          </a:prstGeom>
          <a:noFill/>
        </p:spPr>
      </p:pic>
      <p:pic>
        <p:nvPicPr>
          <p:cNvPr id="7" name="Picture 8" descr="https://sun9-8.userapi.com/impg/iuC46A0Y2uQU18FM8Bx5Jnz_SR--tZGEqH6b0A/bNC-siRmOaI.jpg?size=1280x853&amp;quality=96&amp;sign=988d54c5f5bc10af2c58ce3054ee32a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356992"/>
            <a:ext cx="2232248" cy="1487584"/>
          </a:xfrm>
          <a:prstGeom prst="rect">
            <a:avLst/>
          </a:prstGeom>
          <a:noFill/>
        </p:spPr>
      </p:pic>
      <p:pic>
        <p:nvPicPr>
          <p:cNvPr id="8" name="Picture 2" descr="https://sun9-79.userapi.com/impg/JKf7auN_oO8VhTRJozVqyRdIo5i3RdDOUmjEyQ/zW4mHE3l1jk.jpg?size=1177x900&amp;quality=96&amp;sign=07a9fd85e4a755d66281868c816a5381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869160"/>
            <a:ext cx="2232248" cy="1778910"/>
          </a:xfrm>
          <a:prstGeom prst="rect">
            <a:avLst/>
          </a:prstGeom>
          <a:noFill/>
        </p:spPr>
      </p:pic>
      <p:pic>
        <p:nvPicPr>
          <p:cNvPr id="7169" name="Picture 1" descr="C:\Users\Рыжая\Desktop\ПО Север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356992"/>
            <a:ext cx="2232248" cy="1674186"/>
          </a:xfrm>
          <a:prstGeom prst="rect">
            <a:avLst/>
          </a:prstGeom>
          <a:noFill/>
        </p:spPr>
      </p:pic>
      <p:pic>
        <p:nvPicPr>
          <p:cNvPr id="7170" name="Picture 2" descr="C:\Users\Рыжая\Desktop\ПО Север\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5013176"/>
            <a:ext cx="2199680" cy="16497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84784"/>
            <a:ext cx="8578200" cy="936104"/>
          </a:xfrm>
        </p:spPr>
        <p:txBody>
          <a:bodyPr>
            <a:normAutofit/>
          </a:bodyPr>
          <a:lstStyle/>
          <a:p>
            <a:pPr marL="180000" indent="283464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Патриотическое воспитание детей и молодёжи – одно из направлений работы поискового объединения «Север».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4184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ВОЕННО - ПАТРИОТИЧЕСКОЕ  ВОСПИТАНИЕ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МОЛОДЕЖИ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1" name="Picture 3" descr="C:\Users\Рыжая\Desktop\lfe1zqMSMU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234" y="2329176"/>
            <a:ext cx="1584176" cy="2112235"/>
          </a:xfrm>
          <a:prstGeom prst="rect">
            <a:avLst/>
          </a:prstGeom>
          <a:noFill/>
        </p:spPr>
      </p:pic>
      <p:pic>
        <p:nvPicPr>
          <p:cNvPr id="7172" name="Picture 4" descr="C:\Users\Рыжая\Desktop\YUrOPYd654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448934"/>
            <a:ext cx="3133572" cy="2088232"/>
          </a:xfrm>
          <a:prstGeom prst="rect">
            <a:avLst/>
          </a:prstGeom>
          <a:noFill/>
        </p:spPr>
      </p:pic>
      <p:pic>
        <p:nvPicPr>
          <p:cNvPr id="10242" name="Picture 2" descr="https://sun9-26.userapi.com/s/v1/if2/UNzQhbSr8GVvacBilL5DZRyvOgErRnIE-ApMtPq9tTJe3h7_Ay3ZHpl_1Iu9iT2hT1QjwD7ZsyJjJoXDH0vGmPsE.jpg?size=2560x1920&amp;quality=9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581128"/>
            <a:ext cx="2808312" cy="2106235"/>
          </a:xfrm>
          <a:prstGeom prst="rect">
            <a:avLst/>
          </a:prstGeom>
          <a:noFill/>
        </p:spPr>
      </p:pic>
      <p:pic>
        <p:nvPicPr>
          <p:cNvPr id="10244" name="Picture 4" descr="https://sun9-66.userapi.com/s/v1/if2/gothaUv_HMN-PUoUGRaxSgDoaBANK2HOu6Xs3IE75qxACAerd98LHO-YtxKS9KrSAaMhwaj5DVU6h2eaPjnnC-vk.jpg?size=1200x1600&amp;quality=9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444890"/>
            <a:ext cx="1584176" cy="2112235"/>
          </a:xfrm>
          <a:prstGeom prst="rect">
            <a:avLst/>
          </a:prstGeom>
          <a:noFill/>
        </p:spPr>
      </p:pic>
      <p:sp>
        <p:nvSpPr>
          <p:cNvPr id="10246" name="AutoShape 6" descr="https://sun9-38.userapi.com/s/v1/if2/P1l0HZ5Paib9MD5h8vMifboFbAVx-xEfPb9SA-QggnJUZBC1eyFVJO9-2Bh174wIPt1ippy20cKvoJU-He1muhcT.jpg?size=1600x1204&amp;quality=9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 descr="https://sun9-38.userapi.com/s/v1/if2/P1l0HZ5Paib9MD5h8vMifboFbAVx-xEfPb9SA-QggnJUZBC1eyFVJO9-2Bh174wIPt1ippy20cKvoJU-He1muhcT.jpg?size=1600x1204&amp;quality=9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581128"/>
            <a:ext cx="3096344" cy="21132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8682168" cy="2053208"/>
          </a:xfrm>
        </p:spPr>
        <p:txBody>
          <a:bodyPr>
            <a:normAutofit fontScale="92500" lnSpcReduction="10000"/>
          </a:bodyPr>
          <a:lstStyle/>
          <a:p>
            <a:pPr marL="180000" indent="283464" algn="just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Патриотами не рождаются! В патриотическом воспитании особенное значение имеет личный пример взрослых людей.  И наша задача - научить детей любить свою Родину, знать и помнить её историю, хранить и уважать память о Великой Отечественной войне. Дети – самые благодарные слушатели, чистые души, открытые сердца.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5792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ЭСТАФЕТА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ПАМЯТИ.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НАСЛЕДНИКИ  ВЕТЕРАНОВ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Рыжая\Desktop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645024"/>
            <a:ext cx="5184576" cy="2461774"/>
          </a:xfrm>
          <a:prstGeom prst="rect">
            <a:avLst/>
          </a:prstGeom>
          <a:noFill/>
        </p:spPr>
      </p:pic>
      <p:pic>
        <p:nvPicPr>
          <p:cNvPr id="4" name="Picture 2" descr="https://sun9-38.userapi.com/s/v1/if2/NkraoJPOUp_a0CNsEEGA45q-zyTZujAtpbQ3rE1vZ11hoUK5zYH4CBCC1VhMx05jTWLFSpGuOn-g14X_NZocbr_x.jpg?size=2560x1920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645024"/>
            <a:ext cx="3240360" cy="24302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484784"/>
            <a:ext cx="8373616" cy="2448272"/>
          </a:xfrm>
        </p:spPr>
        <p:txBody>
          <a:bodyPr>
            <a:normAutofit fontScale="77500" lnSpcReduction="20000"/>
          </a:bodyPr>
          <a:lstStyle/>
          <a:p>
            <a:pPr marL="0" indent="274320">
              <a:spcBef>
                <a:spcPts val="0"/>
              </a:spcBef>
              <a:buNone/>
            </a:pPr>
            <a:r>
              <a:rPr lang="ru-RU" dirty="0" smtClean="0"/>
              <a:t> </a:t>
            </a:r>
            <a:r>
              <a:rPr lang="ru-RU" b="1" dirty="0" smtClean="0"/>
              <a:t>ВОЛОНТЁРСКИЙ ОТРЯД "МЯТА " </a:t>
            </a:r>
            <a:r>
              <a:rPr lang="ru-RU" dirty="0" smtClean="0"/>
              <a:t>– активные участники различных мероприятий военно-патриотической направленности. </a:t>
            </a:r>
          </a:p>
          <a:p>
            <a:pPr marL="0" indent="274320">
              <a:spcBef>
                <a:spcPts val="0"/>
              </a:spcBef>
              <a:buNone/>
            </a:pPr>
            <a:endParaRPr lang="ru-RU" dirty="0" smtClean="0"/>
          </a:p>
          <a:p>
            <a:pPr marL="0" indent="274320">
              <a:spcBef>
                <a:spcPts val="0"/>
              </a:spcBef>
              <a:buNone/>
            </a:pPr>
            <a:r>
              <a:rPr lang="ru-RU" b="1" u="sng" dirty="0" smtClean="0"/>
              <a:t>В гостях у Антонины Фёдоровны Насоновой</a:t>
            </a:r>
            <a:r>
              <a:rPr lang="ru-RU" dirty="0" smtClean="0"/>
              <a:t>. Антонина Фёдоровна принадлежит к поколению «дети войны». Ей есть что вспомнить и о чём поведать современным подросткам.  Через такие встречи и беседы молодёжь хорошо усваивает материал по предмету «История страны через призму воспоминаний».</a:t>
            </a:r>
            <a:endParaRPr lang="en-US" dirty="0" smtClean="0"/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СВЯЗЬ ПОКОЛЕНИЙ. НЕРАЗРЫВАЕМАЯ НИТЬ…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8370" name="Picture 2" descr="https://sun9-49.userapi.com/s/v1/if2/Nfo3TuI-7tGZLV1Jc3FWU_wMToEl_wG5cZnBAhbpiWEKS59_B5saR9X_j9jNpR74vdzPhUuruz9tSK2RhIGbtfUM.jpg?size=1620x2160&amp;quality=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861048"/>
            <a:ext cx="2103500" cy="2804667"/>
          </a:xfrm>
          <a:prstGeom prst="rect">
            <a:avLst/>
          </a:prstGeom>
          <a:noFill/>
        </p:spPr>
      </p:pic>
      <p:pic>
        <p:nvPicPr>
          <p:cNvPr id="58372" name="Picture 4" descr="https://sun9-36.userapi.com/s/v1/if2/de51-Hr73KWC8OLIoLU-sOqyFdLZ6mUmXAHs-il2ZIf5yiF5GCiy_G8RRp1ZzvHCc8QbpWgPvMkQpTD4PW_XeftJ.jpg?size=2560x192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830778"/>
            <a:ext cx="3696411" cy="27723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8672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ИМЯ  ТВОЁ  НЕИЗВЕСТНО.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ПОДВИГ   ТВОЙ  БЕССМЕРТЕН…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екабря -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День Неизвестного солдата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https://sun9-11.userapi.com/s/v1/if2/BplCDHtN2ndot-UBSS6UQ7XGXcOB_DvUSXX3dm8MzoMEpiA8alDKY53HaZKy8S5tkKTV8OvUdT5Hn3TkobsdhTxR.jpg?size=1600x1200&amp;quality=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2880320" cy="2160240"/>
          </a:xfrm>
          <a:prstGeom prst="rect">
            <a:avLst/>
          </a:prstGeom>
          <a:noFill/>
        </p:spPr>
      </p:pic>
      <p:pic>
        <p:nvPicPr>
          <p:cNvPr id="55300" name="Picture 4" descr="https://sun9-59.userapi.com/s/v1/if2/fYODzwklioypQ9wGPQJmCgK3pKkkmqqjDymV5PJEYzY_ea69dmHOZx0qrMBUgt4JA9dbY9DZdPUJg_SH3w4YoayR.jpg?size=1200x160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276872"/>
            <a:ext cx="1872208" cy="2160240"/>
          </a:xfrm>
          <a:prstGeom prst="rect">
            <a:avLst/>
          </a:prstGeom>
          <a:noFill/>
        </p:spPr>
      </p:pic>
      <p:pic>
        <p:nvPicPr>
          <p:cNvPr id="55302" name="Picture 6" descr="https://sun9-58.userapi.com/s/v1/if2/0h-KiW_FRx6GAnTMoXt1uOLiVzbJO1wnuBIDJTBPNnvt6J_hU0dkqSSHeDJQX9zSQGo8aMN9qGcYnKo9jJ7v5O4G.jpg?size=1600x120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276872"/>
            <a:ext cx="3024336" cy="2160240"/>
          </a:xfrm>
          <a:prstGeom prst="rect">
            <a:avLst/>
          </a:prstGeom>
          <a:noFill/>
        </p:spPr>
      </p:pic>
      <p:pic>
        <p:nvPicPr>
          <p:cNvPr id="55303" name="Picture 7" descr="C:\Users\Рыжая\Desktop\ПО Север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437112"/>
            <a:ext cx="2871755" cy="2153816"/>
          </a:xfrm>
          <a:prstGeom prst="rect">
            <a:avLst/>
          </a:prstGeom>
          <a:noFill/>
        </p:spPr>
      </p:pic>
      <p:pic>
        <p:nvPicPr>
          <p:cNvPr id="55305" name="Picture 9" descr="https://sun9-28.userapi.com/s/v1/if2/Nv5ZUyyQmPn9KXuPG1Z2BO8UlxCh1U10a7Rw5A6Pjp7T_yjF1RFzSVhsy-Vodl35-TJiChN5ch1LIKg_ScDQWBcP.jpg?size=2161x2160&amp;quality=9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437112"/>
            <a:ext cx="2160240" cy="2159240"/>
          </a:xfrm>
          <a:prstGeom prst="rect">
            <a:avLst/>
          </a:prstGeom>
          <a:noFill/>
        </p:spPr>
      </p:pic>
      <p:pic>
        <p:nvPicPr>
          <p:cNvPr id="55307" name="Picture 11" descr="https://sun9-14.userapi.com/s/v1/if2/jBUCeRt-XynbzzYyHWb7vHnTrBdjvfgmaDXfZJTBLCXnWNffbNdEbm5vRk6UoFOcJJYHEFXvudfpUxpfXeDEfiTf.jpg?size=1599x1200&amp;quality=96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4437112"/>
            <a:ext cx="2736303" cy="21237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772816"/>
            <a:ext cx="8517632" cy="244827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30. 04.2022 г. Городское мемориальное кладбище СФ (г. Североморск). </a:t>
            </a:r>
          </a:p>
          <a:p>
            <a:pPr marL="0" indent="274320">
              <a:spcBef>
                <a:spcPts val="0"/>
              </a:spcBef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4320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 подготовки к празднованию 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Дня Победы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продолжаются «субботники». </a:t>
            </a:r>
          </a:p>
          <a:p>
            <a:pPr marL="0" indent="274320">
              <a:spcBef>
                <a:spcPts val="0"/>
              </a:spcBef>
              <a:buNone/>
            </a:pPr>
            <a:r>
              <a:rPr lang="ru-RU" dirty="0" smtClean="0"/>
              <a:t>Совместно с ребятами из Детского морского центра им. Пикуля, волонтёрского отряда «Мята», юнармейцами, военнослужащими расчищали от снега захоронения, убирали мусор , ветки и листву, колотили лёд на центральной дорожке, почистили ливневую канализацию.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8672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«ЭТО НУЖНО НЕ МЕРТВЫМ,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ЭТО НУЖНО ЖИВЫМ»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6325" name="Picture 5" descr="https://sun9-78.userapi.com/s/v1/if2/tduZebGj1lvIj-0dTs5dpSRD_XMDPf4Wh316x9ltpxJZsTTXspUDFUPCPB2Zb0viiPKIfsnG8EXB2sYePukvP7Op.jpg?size=2048x2048&amp;quality=9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619672" y="4005064"/>
            <a:ext cx="2448272" cy="2448272"/>
          </a:xfrm>
          <a:prstGeom prst="rect">
            <a:avLst/>
          </a:prstGeom>
          <a:noFill/>
        </p:spPr>
      </p:pic>
      <p:pic>
        <p:nvPicPr>
          <p:cNvPr id="56327" name="Picture 7" descr="https://sun9-36.userapi.com/s/v1/if2/nQUPg6yFVQOVgktp18Ww9WRbxDFWdzFW73LWDXfK5pNlp55VIBiARJXMeOVV2kwr8iaE9sXnzNQxeaEwAp1EOtJp.jpg?size=2048x2048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005064"/>
            <a:ext cx="2448272" cy="24482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916832"/>
            <a:ext cx="8496944" cy="2088232"/>
          </a:xfrm>
        </p:spPr>
        <p:txBody>
          <a:bodyPr>
            <a:normAutofit/>
          </a:bodyPr>
          <a:lstStyle/>
          <a:p>
            <a:pPr marL="0" indent="274320">
              <a:spcBef>
                <a:spcPts val="0"/>
              </a:spcBef>
              <a:buNone/>
            </a:pPr>
            <a:r>
              <a:rPr lang="ru-RU" sz="2400" b="1" u="sng" dirty="0" smtClean="0"/>
              <a:t> 2 мая 2022 </a:t>
            </a:r>
            <a:r>
              <a:rPr lang="ru-RU" sz="2400" b="1" dirty="0" smtClean="0"/>
              <a:t>г.   </a:t>
            </a:r>
            <a:r>
              <a:rPr lang="ru-RU" sz="2400" dirty="0" smtClean="0"/>
              <a:t>Представители поискового объединения "Север" </a:t>
            </a:r>
            <a:r>
              <a:rPr lang="ru-RU" sz="2400" b="1" dirty="0" smtClean="0"/>
              <a:t>( </a:t>
            </a:r>
            <a:r>
              <a:rPr lang="ru-RU" sz="2400" dirty="0" smtClean="0"/>
              <a:t>отряды "Отчизна" и "Азимут ") продолжили работу  на военно-госпитальном кладбище </a:t>
            </a:r>
            <a:r>
              <a:rPr lang="ru-RU" sz="2400" b="1" dirty="0" smtClean="0"/>
              <a:t>(г. Мурманск) и </a:t>
            </a:r>
            <a:r>
              <a:rPr lang="ru-RU" sz="2400" dirty="0" smtClean="0"/>
              <a:t>провели расчистку  захоронений. </a:t>
            </a:r>
            <a:endParaRPr lang="ru-RU" sz="2400" u="sng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БЕЗ ПАМЯТИ О ПРОШЛОМ НЕТ БУДУЩЕГО…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57346" name="Picture 2" descr="https://sun9-60.userapi.com/s/v1/if2/enAho4ZANfL5LwZtEfL5gOt6I64QGsa-CQPV6V1nEDJu2nODZY58EVZDSJM2XOSMLxAXT3CEFo2_7sYvpNgbM4SK.jpg?size=1280x960&amp;quality=9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1" y="3573016"/>
            <a:ext cx="3168351" cy="2376264"/>
          </a:xfrm>
          <a:prstGeom prst="rect">
            <a:avLst/>
          </a:prstGeom>
          <a:noFill/>
        </p:spPr>
      </p:pic>
      <p:pic>
        <p:nvPicPr>
          <p:cNvPr id="57348" name="Picture 4" descr="https://sun9-77.userapi.com/s/v1/if2/O6T4836ppMjG0XtRebF2Al8Vkb8q3PAWZ1xA1i3Oqvl5-xCzWz6ag4rUReiNgk_WUihMqv9OTQg_eJlRW5Mdc1rv.jpg?size=810x1080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516" y="3573016"/>
            <a:ext cx="1764196" cy="2376264"/>
          </a:xfrm>
          <a:prstGeom prst="rect">
            <a:avLst/>
          </a:prstGeom>
          <a:noFill/>
        </p:spPr>
      </p:pic>
      <p:pic>
        <p:nvPicPr>
          <p:cNvPr id="57350" name="Picture 6" descr="https://sun9-81.userapi.com/s/v1/if2/KOcbaJhDTttv9tB9cBZZk4V4CLnQ22OjNOGlbH4rQihWwXvZcAyb1ePRNZUBAXTwof4YkxH-Ss7vGneaoxXcF7ue.jpg?size=810x1080&amp;quality=9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573016"/>
            <a:ext cx="1782198" cy="2376264"/>
          </a:xfrm>
          <a:prstGeom prst="rect">
            <a:avLst/>
          </a:prstGeom>
          <a:noFill/>
        </p:spPr>
      </p:pic>
      <p:pic>
        <p:nvPicPr>
          <p:cNvPr id="57352" name="Picture 8" descr="https://sun9-28.userapi.com/s/v1/if2/Yl19zJMmCxlFVD24xk5kXmu_ecQaLk7ShYdUmt5F7LGXWWLc-ypN3P9U0V0rKWLHH2d7qA9Kx2cKOPFuIpE2RvyI.jpg?size=810x1080&amp;quality=9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573016"/>
            <a:ext cx="1800200" cy="24002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2664296"/>
          </a:xfrm>
        </p:spPr>
        <p:txBody>
          <a:bodyPr>
            <a:normAutofit fontScale="77500" lnSpcReduction="20000"/>
          </a:bodyPr>
          <a:lstStyle/>
          <a:p>
            <a:pPr marL="180000" indent="283464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Приняли участие в областном конкурсе «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Доброволец года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» в номинации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«Добрая команда»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80000" indent="283464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конкурса -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выражение общественного признания и поощрение за достижения и новации в сфере добровольчества.</a:t>
            </a:r>
          </a:p>
          <a:p>
            <a:pPr marL="180000" indent="283464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Поисковое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объединение «СЕВЕР»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отмечено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специальным призом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от АНО «Единый волонтерский центр»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и сертификатом на экскурсию-прогулку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с погружением «Пять эпох Мурманска».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ДОБРОВОЛЕЦ  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 - 2021</a:t>
            </a:r>
          </a:p>
        </p:txBody>
      </p:sp>
      <p:pic>
        <p:nvPicPr>
          <p:cNvPr id="8194" name="Picture 2" descr="C:\Users\Рыжая\Desktop\pY-Dv_d5pg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933056"/>
            <a:ext cx="3786336" cy="2520280"/>
          </a:xfrm>
          <a:prstGeom prst="rect">
            <a:avLst/>
          </a:prstGeom>
          <a:noFill/>
        </p:spPr>
      </p:pic>
      <p:pic>
        <p:nvPicPr>
          <p:cNvPr id="8195" name="Picture 3" descr="C:\Users\Рыжая\Desktop\yAQGt6gL1Z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933056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4538" t="21807" r="22765" b="20040"/>
          <a:stretch/>
        </p:blipFill>
        <p:spPr>
          <a:xfrm>
            <a:off x="1045858" y="1606659"/>
            <a:ext cx="2587788" cy="18002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178112" cy="12821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«Субботник»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 мемориальном  кладбище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СФ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Североморск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 4 мая 2021 г.)</a:t>
            </a:r>
          </a:p>
        </p:txBody>
      </p:sp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4575" y="1577832"/>
            <a:ext cx="2592288" cy="1944216"/>
          </a:xfrm>
          <a:prstGeom prst="rect">
            <a:avLst/>
          </a:prstGeom>
        </p:spPr>
      </p:pic>
      <p:pic>
        <p:nvPicPr>
          <p:cNvPr id="7" name="Рисунок 6" descr="10.jpg"/>
          <p:cNvPicPr>
            <a:picLocks noChangeAspect="1"/>
          </p:cNvPicPr>
          <p:nvPr/>
        </p:nvPicPr>
        <p:blipFill rotWithShape="1">
          <a:blip r:embed="rId4" cstate="print"/>
          <a:srcRect l="16505" r="11971"/>
          <a:stretch/>
        </p:blipFill>
        <p:spPr>
          <a:xfrm>
            <a:off x="1187624" y="3626879"/>
            <a:ext cx="2520280" cy="2642768"/>
          </a:xfrm>
          <a:prstGeom prst="rect">
            <a:avLst/>
          </a:prstGeom>
        </p:spPr>
      </p:pic>
      <p:pic>
        <p:nvPicPr>
          <p:cNvPr id="8" name="Рисунок 7" descr="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632668"/>
            <a:ext cx="3384376" cy="2538282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1740" y="1421213"/>
            <a:ext cx="4680520" cy="260624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 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ВОИНСКОМ </a:t>
            </a: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ГОСПИТАЛЬНОМ 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КЛАДБИЩЕ </a:t>
            </a: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Г. МУРМАНСКА  (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 мая 2021 г.)</a:t>
            </a:r>
          </a:p>
        </p:txBody>
      </p:sp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4221088"/>
            <a:ext cx="1728192" cy="2294695"/>
          </a:xfrm>
          <a:prstGeom prst="rect">
            <a:avLst/>
          </a:prstGeom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1989" y="4159567"/>
            <a:ext cx="1481262" cy="2356216"/>
          </a:xfrm>
          <a:prstGeom prst="rect">
            <a:avLst/>
          </a:prstGeom>
        </p:spPr>
      </p:pic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149080"/>
            <a:ext cx="1777876" cy="2372149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0784" y="4113076"/>
            <a:ext cx="3290383" cy="24688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торжественных мероприятиях, посвященных 76-й годовщине Победы в Великой Отечественной войне (8 мая 2021 г.)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551856"/>
            <a:ext cx="3240360" cy="2430270"/>
          </a:xfrm>
          <a:prstGeom prst="rect">
            <a:avLst/>
          </a:prstGeom>
        </p:spPr>
      </p:pic>
      <p:pic>
        <p:nvPicPr>
          <p:cNvPr id="7" name="Рисунок 6" descr="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497850"/>
            <a:ext cx="3312368" cy="2484276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M9mXNXNwXW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3522" y="2348880"/>
            <a:ext cx="4032448" cy="302433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81724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Автопробег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"НИКТО 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ЗАБЫТ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НИЧТО  НЕ  ЗАБЫТО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(организован 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профсоюзом  Северного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Флота,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09.05.2021 г.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Рисунок 6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132856"/>
            <a:ext cx="2448272" cy="3632676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322128" cy="2304256"/>
          </a:xfrm>
        </p:spPr>
        <p:txBody>
          <a:bodyPr>
            <a:normAutofit/>
          </a:bodyPr>
          <a:lstStyle/>
          <a:p>
            <a:pPr indent="283464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Семён Васи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́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льевич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Лапшенко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— советский лётчик-бомбардировщик, Герой Советского Союза, командир эскадрильи 29-го бомбардировочного авиационного полка (5-я минно-торпедная авиационная дивизия ВВС Северного флота). Погиб 21 сентября 1943 года. Был атакован немецкими истребителями. Горящий самолёт упал недалеко от своего аэродрома. Умер через 6 часов в госпитале от сильнейших ожогов.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Реставрация  захоронения  Героя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Советского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Союза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Лапшенкова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С. В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г. Североморск, 05.06.2021 г.)</a:t>
            </a:r>
          </a:p>
        </p:txBody>
      </p:sp>
      <p:pic>
        <p:nvPicPr>
          <p:cNvPr id="4" name="Рисунок 3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7" y="4149080"/>
            <a:ext cx="2880320" cy="2160240"/>
          </a:xfrm>
          <a:prstGeom prst="rect">
            <a:avLst/>
          </a:prstGeom>
        </p:spPr>
      </p:pic>
      <p:pic>
        <p:nvPicPr>
          <p:cNvPr id="5" name="Рисунок 4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149080"/>
            <a:ext cx="2880320" cy="2160241"/>
          </a:xfrm>
          <a:prstGeom prst="rect">
            <a:avLst/>
          </a:prstGeom>
        </p:spPr>
      </p:pic>
      <p:pic>
        <p:nvPicPr>
          <p:cNvPr id="6" name="Рисунок 5" descr="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149080"/>
            <a:ext cx="1635646" cy="2180861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682168" cy="2053208"/>
          </a:xfrm>
        </p:spPr>
        <p:txBody>
          <a:bodyPr>
            <a:normAutofit fontScale="92500" lnSpcReduction="10000"/>
          </a:bodyPr>
          <a:lstStyle/>
          <a:p>
            <a:pPr marL="0" indent="283464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Сегодня наше объединение – это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четыре отряда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 составе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которых молодежь и взрослые, как с опытом, так и новички. Для последних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организовываются  учебно-полевые сборы. 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программе - обязательный инструктаж по технике безопасности, знакомство с этикой поисковика, обучение работы с оборудованием.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УЧЕБНО - ПОЛЕВОЙ  СБОР  (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06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06. 2021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г.)</a:t>
            </a:r>
          </a:p>
        </p:txBody>
      </p:sp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429000"/>
            <a:ext cx="3515883" cy="2636912"/>
          </a:xfrm>
          <a:prstGeom prst="rect">
            <a:avLst/>
          </a:prstGeom>
        </p:spPr>
      </p:pic>
      <p:pic>
        <p:nvPicPr>
          <p:cNvPr id="5" name="Рисунок 4" descr="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39" y="3429000"/>
            <a:ext cx="3539885" cy="2654914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466144" cy="2053208"/>
          </a:xfrm>
        </p:spPr>
        <p:txBody>
          <a:bodyPr>
            <a:normAutofit/>
          </a:bodyPr>
          <a:lstStyle/>
          <a:p>
            <a:pPr marL="0" indent="283464" algn="just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Участники Поискового Объединения "Север" и волонтёры североморского отделения общественной организации "Радуга» при поддержке военного комиссариата Мурманской области, Администрации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Печенгского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района начали работы по наведению порядка.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ГАРНИЗОННОЕ   КЛАДБИЩЕ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(ЛИИНАХАМАРИ,  ОЗ. ТРИФОНОЯРВИ.  ИЮНЬ  2021 Г.)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JEqAdHBYGY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284984"/>
            <a:ext cx="7675965" cy="3027233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4514</TotalTime>
  <Words>1120</Words>
  <Application>Microsoft Office PowerPoint</Application>
  <PresentationFormat>Экран (4:3)</PresentationFormat>
  <Paragraphs>65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Constantia</vt:lpstr>
      <vt:lpstr>Times New Roman</vt:lpstr>
      <vt:lpstr>Wingdings 2</vt:lpstr>
      <vt:lpstr>Бумажная</vt:lpstr>
      <vt:lpstr>СЕВЕР ПОМНИТ!</vt:lpstr>
      <vt:lpstr>Подготовка  к  установке  нового  памятного  знака Старовойтову  Ф. К. (17.04.2021 г.)</vt:lpstr>
      <vt:lpstr>«Субботник»  на  мемориальном  кладбище  СФ  (г.  Североморск,  4 мая 2021 г.)</vt:lpstr>
      <vt:lpstr> РАБОТЫ  НА  ВОИНСКОМ  ГОСПИТАЛЬНОМ КЛАДБИЩЕ  Г. МУРМАНСКА  (8 мая 2021 г.)</vt:lpstr>
      <vt:lpstr>Участие в торжественных мероприятиях, посвященных 76-й годовщине Победы в Великой Отечественной войне (8 мая 2021 г.)</vt:lpstr>
      <vt:lpstr>Автопробег  "НИКТО  НЕ  ЗАБЫТ,  НИЧТО  НЕ  ЗАБЫТО" (организован  профсоюзом  Северного  Флота, 09.05.2021 г.)</vt:lpstr>
      <vt:lpstr>Реставрация  захоронения  Героя  Советского  Союза Лапшенкова  С. В.  ( г. Североморск, 05.06.2021 г.)</vt:lpstr>
      <vt:lpstr>УЧЕБНО - ПОЛЕВОЙ  СБОР  (06. 06. 2021 г.)</vt:lpstr>
      <vt:lpstr>ГАРНИЗОННОЕ   КЛАДБИЩЕ  (ЛИИНАХАМАРИ,  ОЗ. ТРИФОНОЯРВИ.  ИЮНЬ  2021 Г.)</vt:lpstr>
      <vt:lpstr>п.Килп-Явр, Кольский район (июль 2021 г.)</vt:lpstr>
      <vt:lpstr>СОВМЕСТНАЯ  РАБОТА  ПО  «СЕВЕР»  И  ВОЛОНТЁРОВ  ПРОЕКТА  «ВОЕННЫЕ  ТРОПЫ  ПАМЯТИ  В  ДОЛИНЕ  РЕКИ  ПАЗ» .  РАЯКОСКИ –ЯНИСКОСКИ - КАСКАМА</vt:lpstr>
      <vt:lpstr>БОЕВОЙ КОМБАТ.  МЫ ПОМНИМ!</vt:lpstr>
      <vt:lpstr>СИЛЬНЫЕ ДУХОМ. ДЕТИ ВОЙНЫ.</vt:lpstr>
      <vt:lpstr>О  ГЕРОЯХ  БЫЛЫХ  ВРЕМЁН – ПОМНИТЕ!!! </vt:lpstr>
      <vt:lpstr>СУРОВЫЙ КИЛЬДИН. НЕПОДДАЮЩИЕСЯ. 20.07.2021 – 29.07.2021</vt:lpstr>
      <vt:lpstr>ЗАПАДНЫЙ КИЛЬДИН. ВОССТАНОВЛЕНИЕ ВОИНСКОГО КЛАДБИЩА. (ИЮЛЬ 2021)</vt:lpstr>
      <vt:lpstr>ВОСТОЧНЫЙ  КИЛЬДИН. ВОССТАНОВЛЕНИЕ ВОИНСКОГО КЛАДБИЩА. (ИЮЛЬ 2021)</vt:lpstr>
      <vt:lpstr>СВЯЗАННЫЕ  ОДНОЙ  ЦЕЛЬЮ</vt:lpstr>
      <vt:lpstr>«ПОГИБЛА  ОТ  РАН».  СТЁПЫРЕВА  М. В.</vt:lpstr>
      <vt:lpstr>ПРОЕКТ   «ВОЕННЫЕ  ТРОПЫ  ПАМЯТИ  В ДОЛИНЕ РЕКИ ПАЗ».  ПАМЯТЬ ОДНА НА ВСЕХ. </vt:lpstr>
      <vt:lpstr>МОЛЧАЛИВЫЕ  ХРАНИТЕЛИ ПАМЯТИ</vt:lpstr>
      <vt:lpstr>ПОДВИГ  ВАШ  БЕССМЕРТЕН… (24.10.2021 г.,  Печенгский  район)</vt:lpstr>
      <vt:lpstr>     ВОЕННО - ПАТРИОТИЧЕСКОЕ  ВОСПИТАНИЕ МОЛОДЕЖИ </vt:lpstr>
      <vt:lpstr> ЭСТАФЕТА  ПАМЯТИ.  НАСЛЕДНИКИ  ВЕТЕРАНОВ. </vt:lpstr>
      <vt:lpstr>СВЯЗЬ ПОКОЛЕНИЙ. НЕРАЗРЫВАЕМАЯ НИТЬ…</vt:lpstr>
      <vt:lpstr>ИМЯ  ТВОЁ  НЕИЗВЕСТНО.  ПОДВИГ   ТВОЙ  БЕССМЕРТЕН… 3 декабря - День Неизвестного солдата</vt:lpstr>
      <vt:lpstr>«ЭТО НУЖНО НЕ МЕРТВЫМ,  ЭТО НУЖНО ЖИВЫМ»  </vt:lpstr>
      <vt:lpstr>БЕЗ ПАМЯТИ О ПРОШЛОМ НЕТ БУДУЩЕГО… </vt:lpstr>
      <vt:lpstr>ДОБРОВОЛЕЦ  ГОДА - 2021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«ДОБРАЯ КОМАНДА»</dc:title>
  <dc:creator>Ольга Гладенко</dc:creator>
  <cp:lastModifiedBy>Архив</cp:lastModifiedBy>
  <cp:revision>27</cp:revision>
  <dcterms:created xsi:type="dcterms:W3CDTF">2021-07-17T17:49:32Z</dcterms:created>
  <dcterms:modified xsi:type="dcterms:W3CDTF">2022-06-09T17:49:55Z</dcterms:modified>
</cp:coreProperties>
</file>