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9144000" cy="6858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-1434" y="-18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tx1"/>
                </a:solidFill>
                <a:latin typeface="Candara"/>
                <a:cs typeface="Candar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6/23/2025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tx1"/>
                </a:solidFill>
                <a:latin typeface="Candara"/>
                <a:cs typeface="Candar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6/23/2025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tx1"/>
                </a:solidFill>
                <a:latin typeface="Candara"/>
                <a:cs typeface="Candar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6/23/2025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tx1"/>
                </a:solidFill>
                <a:latin typeface="Candara"/>
                <a:cs typeface="Candar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6/23/2025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6/23/2025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30504" y="11937"/>
            <a:ext cx="8464499" cy="18399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tx1"/>
                </a:solidFill>
                <a:latin typeface="Candara"/>
                <a:cs typeface="Candar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577340"/>
            <a:ext cx="82296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6/23/2025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7" Type="http://schemas.openxmlformats.org/officeDocument/2006/relationships/image" Target="../media/image10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7" Type="http://schemas.openxmlformats.org/officeDocument/2006/relationships/image" Target="../media/image16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g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7" Type="http://schemas.openxmlformats.org/officeDocument/2006/relationships/image" Target="../media/image22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1.jpg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0.jpg"/><Relationship Id="rId5" Type="http://schemas.openxmlformats.org/officeDocument/2006/relationships/image" Target="../media/image29.jpg"/><Relationship Id="rId4" Type="http://schemas.openxmlformats.org/officeDocument/2006/relationships/image" Target="../media/image28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8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10311" y="228600"/>
            <a:ext cx="8723630" cy="6456045"/>
            <a:chOff x="210311" y="228600"/>
            <a:chExt cx="8723630" cy="645604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8599" y="228600"/>
              <a:ext cx="8695944" cy="603504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056376" y="5498591"/>
              <a:ext cx="2877820" cy="716280"/>
            </a:xfrm>
            <a:custGeom>
              <a:avLst/>
              <a:gdLst/>
              <a:ahLst/>
              <a:cxnLst/>
              <a:rect l="l" t="t" r="r" b="b"/>
              <a:pathLst>
                <a:path w="2877820" h="716279">
                  <a:moveTo>
                    <a:pt x="2877312" y="0"/>
                  </a:moveTo>
                  <a:lnTo>
                    <a:pt x="2870962" y="0"/>
                  </a:lnTo>
                  <a:lnTo>
                    <a:pt x="2749677" y="20193"/>
                  </a:lnTo>
                  <a:lnTo>
                    <a:pt x="2626359" y="42545"/>
                  </a:lnTo>
                  <a:lnTo>
                    <a:pt x="2371217" y="91770"/>
                  </a:lnTo>
                  <a:lnTo>
                    <a:pt x="2103247" y="149974"/>
                  </a:lnTo>
                  <a:lnTo>
                    <a:pt x="1822450" y="217119"/>
                  </a:lnTo>
                  <a:lnTo>
                    <a:pt x="1565148" y="282028"/>
                  </a:lnTo>
                  <a:lnTo>
                    <a:pt x="842137" y="445439"/>
                  </a:lnTo>
                  <a:lnTo>
                    <a:pt x="621029" y="490207"/>
                  </a:lnTo>
                  <a:lnTo>
                    <a:pt x="199898" y="568540"/>
                  </a:lnTo>
                  <a:lnTo>
                    <a:pt x="0" y="602119"/>
                  </a:lnTo>
                  <a:lnTo>
                    <a:pt x="138175" y="622261"/>
                  </a:lnTo>
                  <a:lnTo>
                    <a:pt x="270128" y="640168"/>
                  </a:lnTo>
                  <a:lnTo>
                    <a:pt x="397637" y="655840"/>
                  </a:lnTo>
                  <a:lnTo>
                    <a:pt x="644398" y="682701"/>
                  </a:lnTo>
                  <a:lnTo>
                    <a:pt x="874014" y="700608"/>
                  </a:lnTo>
                  <a:lnTo>
                    <a:pt x="984630" y="707326"/>
                  </a:lnTo>
                  <a:lnTo>
                    <a:pt x="1093089" y="711796"/>
                  </a:lnTo>
                  <a:lnTo>
                    <a:pt x="1297177" y="716280"/>
                  </a:lnTo>
                  <a:lnTo>
                    <a:pt x="1395095" y="716280"/>
                  </a:lnTo>
                  <a:lnTo>
                    <a:pt x="1584325" y="711796"/>
                  </a:lnTo>
                  <a:lnTo>
                    <a:pt x="1673605" y="707326"/>
                  </a:lnTo>
                  <a:lnTo>
                    <a:pt x="1843785" y="693889"/>
                  </a:lnTo>
                  <a:lnTo>
                    <a:pt x="1926717" y="684936"/>
                  </a:lnTo>
                  <a:lnTo>
                    <a:pt x="2084070" y="662559"/>
                  </a:lnTo>
                  <a:lnTo>
                    <a:pt x="2232914" y="635698"/>
                  </a:lnTo>
                  <a:lnTo>
                    <a:pt x="2373249" y="604354"/>
                  </a:lnTo>
                  <a:lnTo>
                    <a:pt x="2507233" y="568540"/>
                  </a:lnTo>
                  <a:lnTo>
                    <a:pt x="2634869" y="528256"/>
                  </a:lnTo>
                  <a:lnTo>
                    <a:pt x="2756154" y="483489"/>
                  </a:lnTo>
                  <a:lnTo>
                    <a:pt x="2873121" y="436486"/>
                  </a:lnTo>
                  <a:lnTo>
                    <a:pt x="2877312" y="434238"/>
                  </a:lnTo>
                  <a:lnTo>
                    <a:pt x="2877312" y="0"/>
                  </a:lnTo>
                  <a:close/>
                </a:path>
              </a:pathLst>
            </a:custGeom>
            <a:solidFill>
              <a:srgbClr val="C5E7FB">
                <a:alpha val="2901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621279" y="5370576"/>
              <a:ext cx="5553710" cy="850900"/>
            </a:xfrm>
            <a:custGeom>
              <a:avLst/>
              <a:gdLst/>
              <a:ahLst/>
              <a:cxnLst/>
              <a:rect l="l" t="t" r="r" b="b"/>
              <a:pathLst>
                <a:path w="5553709" h="850900">
                  <a:moveTo>
                    <a:pt x="853947" y="0"/>
                  </a:moveTo>
                  <a:lnTo>
                    <a:pt x="685672" y="0"/>
                  </a:lnTo>
                  <a:lnTo>
                    <a:pt x="528065" y="4445"/>
                  </a:lnTo>
                  <a:lnTo>
                    <a:pt x="381126" y="11176"/>
                  </a:lnTo>
                  <a:lnTo>
                    <a:pt x="244856" y="22352"/>
                  </a:lnTo>
                  <a:lnTo>
                    <a:pt x="117093" y="35687"/>
                  </a:lnTo>
                  <a:lnTo>
                    <a:pt x="0" y="53593"/>
                  </a:lnTo>
                  <a:lnTo>
                    <a:pt x="334263" y="96012"/>
                  </a:lnTo>
                  <a:lnTo>
                    <a:pt x="694182" y="156210"/>
                  </a:lnTo>
                  <a:lnTo>
                    <a:pt x="1079627" y="234365"/>
                  </a:lnTo>
                  <a:lnTo>
                    <a:pt x="1283970" y="278993"/>
                  </a:lnTo>
                  <a:lnTo>
                    <a:pt x="1869567" y="421843"/>
                  </a:lnTo>
                  <a:lnTo>
                    <a:pt x="2563748" y="575856"/>
                  </a:lnTo>
                  <a:lnTo>
                    <a:pt x="2727706" y="607098"/>
                  </a:lnTo>
                  <a:lnTo>
                    <a:pt x="2883154" y="638352"/>
                  </a:lnTo>
                  <a:lnTo>
                    <a:pt x="3036570" y="667372"/>
                  </a:lnTo>
                  <a:lnTo>
                    <a:pt x="3330321" y="716470"/>
                  </a:lnTo>
                  <a:lnTo>
                    <a:pt x="3470909" y="738797"/>
                  </a:lnTo>
                  <a:lnTo>
                    <a:pt x="3739260" y="774509"/>
                  </a:lnTo>
                  <a:lnTo>
                    <a:pt x="3992626" y="805751"/>
                  </a:lnTo>
                  <a:lnTo>
                    <a:pt x="4114038" y="816914"/>
                  </a:lnTo>
                  <a:lnTo>
                    <a:pt x="4343908" y="834771"/>
                  </a:lnTo>
                  <a:lnTo>
                    <a:pt x="4454652" y="841463"/>
                  </a:lnTo>
                  <a:lnTo>
                    <a:pt x="4667631" y="850392"/>
                  </a:lnTo>
                  <a:lnTo>
                    <a:pt x="4865624" y="850392"/>
                  </a:lnTo>
                  <a:lnTo>
                    <a:pt x="5053076" y="845921"/>
                  </a:lnTo>
                  <a:lnTo>
                    <a:pt x="5142484" y="841463"/>
                  </a:lnTo>
                  <a:lnTo>
                    <a:pt x="5229733" y="834771"/>
                  </a:lnTo>
                  <a:lnTo>
                    <a:pt x="5476748" y="807986"/>
                  </a:lnTo>
                  <a:lnTo>
                    <a:pt x="5553456" y="796823"/>
                  </a:lnTo>
                  <a:lnTo>
                    <a:pt x="5306441" y="765581"/>
                  </a:lnTo>
                  <a:lnTo>
                    <a:pt x="5044567" y="727633"/>
                  </a:lnTo>
                  <a:lnTo>
                    <a:pt x="4475988" y="629424"/>
                  </a:lnTo>
                  <a:lnTo>
                    <a:pt x="3841369" y="497738"/>
                  </a:lnTo>
                  <a:lnTo>
                    <a:pt x="2855468" y="263372"/>
                  </a:lnTo>
                  <a:lnTo>
                    <a:pt x="2587244" y="205359"/>
                  </a:lnTo>
                  <a:lnTo>
                    <a:pt x="2331720" y="156210"/>
                  </a:lnTo>
                  <a:lnTo>
                    <a:pt x="2208148" y="133858"/>
                  </a:lnTo>
                  <a:lnTo>
                    <a:pt x="2086864" y="113792"/>
                  </a:lnTo>
                  <a:lnTo>
                    <a:pt x="1969643" y="96012"/>
                  </a:lnTo>
                  <a:lnTo>
                    <a:pt x="1631060" y="51308"/>
                  </a:lnTo>
                  <a:lnTo>
                    <a:pt x="1420368" y="31242"/>
                  </a:lnTo>
                  <a:lnTo>
                    <a:pt x="1222247" y="15621"/>
                  </a:lnTo>
                  <a:lnTo>
                    <a:pt x="1032764" y="4445"/>
                  </a:lnTo>
                  <a:lnTo>
                    <a:pt x="853947" y="0"/>
                  </a:lnTo>
                  <a:close/>
                </a:path>
              </a:pathLst>
            </a:custGeom>
            <a:solidFill>
              <a:srgbClr val="C5E7FB">
                <a:alpha val="3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833116" y="5372100"/>
              <a:ext cx="6096000" cy="786765"/>
            </a:xfrm>
            <a:custGeom>
              <a:avLst/>
              <a:gdLst/>
              <a:ahLst/>
              <a:cxnLst/>
              <a:rect l="l" t="t" r="r" b="b"/>
              <a:pathLst>
                <a:path w="6096000" h="786764">
                  <a:moveTo>
                    <a:pt x="0" y="90297"/>
                  </a:moveTo>
                  <a:lnTo>
                    <a:pt x="19176" y="85852"/>
                  </a:lnTo>
                  <a:lnTo>
                    <a:pt x="76581" y="74675"/>
                  </a:lnTo>
                  <a:lnTo>
                    <a:pt x="174497" y="59055"/>
                  </a:lnTo>
                  <a:lnTo>
                    <a:pt x="238378" y="50165"/>
                  </a:lnTo>
                  <a:lnTo>
                    <a:pt x="312927" y="41147"/>
                  </a:lnTo>
                  <a:lnTo>
                    <a:pt x="395858" y="34543"/>
                  </a:lnTo>
                  <a:lnTo>
                    <a:pt x="491617" y="27812"/>
                  </a:lnTo>
                  <a:lnTo>
                    <a:pt x="596010" y="21081"/>
                  </a:lnTo>
                  <a:lnTo>
                    <a:pt x="712978" y="16637"/>
                  </a:lnTo>
                  <a:lnTo>
                    <a:pt x="840739" y="14478"/>
                  </a:lnTo>
                  <a:lnTo>
                    <a:pt x="979043" y="12191"/>
                  </a:lnTo>
                  <a:lnTo>
                    <a:pt x="1128013" y="14478"/>
                  </a:lnTo>
                  <a:lnTo>
                    <a:pt x="1287653" y="18922"/>
                  </a:lnTo>
                  <a:lnTo>
                    <a:pt x="1460119" y="27812"/>
                  </a:lnTo>
                  <a:lnTo>
                    <a:pt x="1643125" y="38988"/>
                  </a:lnTo>
                  <a:lnTo>
                    <a:pt x="1836800" y="56768"/>
                  </a:lnTo>
                  <a:lnTo>
                    <a:pt x="2043303" y="76834"/>
                  </a:lnTo>
                  <a:lnTo>
                    <a:pt x="2262505" y="101472"/>
                  </a:lnTo>
                  <a:lnTo>
                    <a:pt x="2492374" y="130428"/>
                  </a:lnTo>
                  <a:lnTo>
                    <a:pt x="2734945" y="166115"/>
                  </a:lnTo>
                  <a:lnTo>
                    <a:pt x="2988310" y="206247"/>
                  </a:lnTo>
                  <a:lnTo>
                    <a:pt x="3254248" y="253149"/>
                  </a:lnTo>
                  <a:lnTo>
                    <a:pt x="3533139" y="308927"/>
                  </a:lnTo>
                  <a:lnTo>
                    <a:pt x="3824731" y="369163"/>
                  </a:lnTo>
                  <a:lnTo>
                    <a:pt x="4129024" y="436105"/>
                  </a:lnTo>
                  <a:lnTo>
                    <a:pt x="4446142" y="511962"/>
                  </a:lnTo>
                  <a:lnTo>
                    <a:pt x="4776088" y="594512"/>
                  </a:lnTo>
                  <a:lnTo>
                    <a:pt x="5118734" y="685977"/>
                  </a:lnTo>
                  <a:lnTo>
                    <a:pt x="5474208" y="786384"/>
                  </a:lnTo>
                </a:path>
                <a:path w="6096000" h="786764">
                  <a:moveTo>
                    <a:pt x="2785872" y="652272"/>
                  </a:moveTo>
                  <a:lnTo>
                    <a:pt x="2881630" y="625462"/>
                  </a:lnTo>
                  <a:lnTo>
                    <a:pt x="3143249" y="556221"/>
                  </a:lnTo>
                  <a:lnTo>
                    <a:pt x="3324098" y="509308"/>
                  </a:lnTo>
                  <a:lnTo>
                    <a:pt x="3532504" y="457923"/>
                  </a:lnTo>
                  <a:lnTo>
                    <a:pt x="3764406" y="402081"/>
                  </a:lnTo>
                  <a:lnTo>
                    <a:pt x="4013327" y="341769"/>
                  </a:lnTo>
                  <a:lnTo>
                    <a:pt x="4277106" y="283692"/>
                  </a:lnTo>
                  <a:lnTo>
                    <a:pt x="4547361" y="225615"/>
                  </a:lnTo>
                  <a:lnTo>
                    <a:pt x="4823840" y="171958"/>
                  </a:lnTo>
                  <a:lnTo>
                    <a:pt x="5098287" y="120650"/>
                  </a:lnTo>
                  <a:lnTo>
                    <a:pt x="5234432" y="98297"/>
                  </a:lnTo>
                  <a:lnTo>
                    <a:pt x="5366384" y="75946"/>
                  </a:lnTo>
                  <a:lnTo>
                    <a:pt x="5498210" y="58038"/>
                  </a:lnTo>
                  <a:lnTo>
                    <a:pt x="5625845" y="40259"/>
                  </a:lnTo>
                  <a:lnTo>
                    <a:pt x="5751322" y="26796"/>
                  </a:lnTo>
                  <a:lnTo>
                    <a:pt x="5870448" y="15621"/>
                  </a:lnTo>
                  <a:lnTo>
                    <a:pt x="5985383" y="6731"/>
                  </a:lnTo>
                  <a:lnTo>
                    <a:pt x="6096000" y="0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10311" y="5355335"/>
              <a:ext cx="8723630" cy="1329055"/>
            </a:xfrm>
            <a:custGeom>
              <a:avLst/>
              <a:gdLst/>
              <a:ahLst/>
              <a:cxnLst/>
              <a:rect l="l" t="t" r="r" b="b"/>
              <a:pathLst>
                <a:path w="8723630" h="1329054">
                  <a:moveTo>
                    <a:pt x="1556131" y="0"/>
                  </a:moveTo>
                  <a:lnTo>
                    <a:pt x="1402842" y="0"/>
                  </a:lnTo>
                  <a:lnTo>
                    <a:pt x="1258062" y="4444"/>
                  </a:lnTo>
                  <a:lnTo>
                    <a:pt x="1121791" y="11175"/>
                  </a:lnTo>
                  <a:lnTo>
                    <a:pt x="874890" y="33400"/>
                  </a:lnTo>
                  <a:lnTo>
                    <a:pt x="762076" y="49021"/>
                  </a:lnTo>
                  <a:lnTo>
                    <a:pt x="659891" y="64642"/>
                  </a:lnTo>
                  <a:lnTo>
                    <a:pt x="564108" y="82550"/>
                  </a:lnTo>
                  <a:lnTo>
                    <a:pt x="478955" y="102615"/>
                  </a:lnTo>
                  <a:lnTo>
                    <a:pt x="398068" y="120395"/>
                  </a:lnTo>
                  <a:lnTo>
                    <a:pt x="327812" y="140461"/>
                  </a:lnTo>
                  <a:lnTo>
                    <a:pt x="206489" y="178434"/>
                  </a:lnTo>
                  <a:lnTo>
                    <a:pt x="157518" y="196214"/>
                  </a:lnTo>
                  <a:lnTo>
                    <a:pt x="51092" y="240817"/>
                  </a:lnTo>
                  <a:lnTo>
                    <a:pt x="0" y="267563"/>
                  </a:lnTo>
                  <a:lnTo>
                    <a:pt x="0" y="1328928"/>
                  </a:lnTo>
                  <a:lnTo>
                    <a:pt x="8719058" y="1328927"/>
                  </a:lnTo>
                  <a:lnTo>
                    <a:pt x="8723376" y="1322235"/>
                  </a:lnTo>
                  <a:lnTo>
                    <a:pt x="8723376" y="849528"/>
                  </a:lnTo>
                  <a:lnTo>
                    <a:pt x="7182231" y="849528"/>
                  </a:lnTo>
                  <a:lnTo>
                    <a:pt x="7043801" y="847305"/>
                  </a:lnTo>
                  <a:lnTo>
                    <a:pt x="6899148" y="842848"/>
                  </a:lnTo>
                  <a:lnTo>
                    <a:pt x="6750050" y="836155"/>
                  </a:lnTo>
                  <a:lnTo>
                    <a:pt x="6594729" y="825004"/>
                  </a:lnTo>
                  <a:lnTo>
                    <a:pt x="6260465" y="791552"/>
                  </a:lnTo>
                  <a:lnTo>
                    <a:pt x="5900674" y="744727"/>
                  </a:lnTo>
                  <a:lnTo>
                    <a:pt x="5709158" y="715746"/>
                  </a:lnTo>
                  <a:lnTo>
                    <a:pt x="5509006" y="682307"/>
                  </a:lnTo>
                  <a:lnTo>
                    <a:pt x="5302631" y="644397"/>
                  </a:lnTo>
                  <a:lnTo>
                    <a:pt x="4861941" y="557441"/>
                  </a:lnTo>
                  <a:lnTo>
                    <a:pt x="4387215" y="452640"/>
                  </a:lnTo>
                  <a:lnTo>
                    <a:pt x="4136009" y="394665"/>
                  </a:lnTo>
                  <a:lnTo>
                    <a:pt x="3614547" y="267563"/>
                  </a:lnTo>
                  <a:lnTo>
                    <a:pt x="3122803" y="164972"/>
                  </a:lnTo>
                  <a:lnTo>
                    <a:pt x="2892933" y="124840"/>
                  </a:lnTo>
                  <a:lnTo>
                    <a:pt x="2673604" y="91439"/>
                  </a:lnTo>
                  <a:lnTo>
                    <a:pt x="2462911" y="62483"/>
                  </a:lnTo>
                  <a:lnTo>
                    <a:pt x="2262759" y="40131"/>
                  </a:lnTo>
                  <a:lnTo>
                    <a:pt x="2073402" y="22351"/>
                  </a:lnTo>
                  <a:lnTo>
                    <a:pt x="1719961" y="2285"/>
                  </a:lnTo>
                  <a:lnTo>
                    <a:pt x="1556131" y="0"/>
                  </a:lnTo>
                  <a:close/>
                </a:path>
                <a:path w="8723630" h="1329054">
                  <a:moveTo>
                    <a:pt x="8723376" y="568579"/>
                  </a:moveTo>
                  <a:lnTo>
                    <a:pt x="8638286" y="604266"/>
                  </a:lnTo>
                  <a:lnTo>
                    <a:pt x="8557387" y="635482"/>
                  </a:lnTo>
                  <a:lnTo>
                    <a:pt x="8472170" y="664463"/>
                  </a:lnTo>
                  <a:lnTo>
                    <a:pt x="8295513" y="717981"/>
                  </a:lnTo>
                  <a:lnTo>
                    <a:pt x="8201787" y="742505"/>
                  </a:lnTo>
                  <a:lnTo>
                    <a:pt x="8005953" y="782637"/>
                  </a:lnTo>
                  <a:lnTo>
                    <a:pt x="7901686" y="800480"/>
                  </a:lnTo>
                  <a:lnTo>
                    <a:pt x="7680325" y="827239"/>
                  </a:lnTo>
                  <a:lnTo>
                    <a:pt x="7441946" y="845070"/>
                  </a:lnTo>
                  <a:lnTo>
                    <a:pt x="7314184" y="849528"/>
                  </a:lnTo>
                  <a:lnTo>
                    <a:pt x="8723376" y="849528"/>
                  </a:lnTo>
                  <a:lnTo>
                    <a:pt x="8723376" y="56857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5884" y="339783"/>
            <a:ext cx="1860116" cy="2741376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609600" y="685800"/>
            <a:ext cx="8034146" cy="57650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232660">
              <a:lnSpc>
                <a:spcPct val="100000"/>
              </a:lnSpc>
              <a:spcBef>
                <a:spcPts val="95"/>
              </a:spcBef>
            </a:pPr>
            <a:r>
              <a:rPr sz="4400" b="1" dirty="0">
                <a:solidFill>
                  <a:srgbClr val="FFFFFF"/>
                </a:solidFill>
                <a:latin typeface="Candara"/>
                <a:cs typeface="Candara"/>
              </a:rPr>
              <a:t>«Факел</a:t>
            </a:r>
            <a:r>
              <a:rPr sz="4400" b="1" spc="-135" dirty="0">
                <a:solidFill>
                  <a:srgbClr val="FFFFFF"/>
                </a:solidFill>
                <a:latin typeface="Candara"/>
                <a:cs typeface="Candara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ndara"/>
                <a:cs typeface="Candara"/>
              </a:rPr>
              <a:t>наших</a:t>
            </a:r>
            <a:r>
              <a:rPr sz="4400" b="1" spc="-155" dirty="0">
                <a:solidFill>
                  <a:srgbClr val="FFFFFF"/>
                </a:solidFill>
                <a:latin typeface="Candara"/>
                <a:cs typeface="Candara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ndara"/>
                <a:cs typeface="Candara"/>
              </a:rPr>
              <a:t>сердец»</a:t>
            </a:r>
            <a:endParaRPr sz="4400" dirty="0">
              <a:latin typeface="Candara"/>
              <a:cs typeface="Candara"/>
            </a:endParaRPr>
          </a:p>
          <a:p>
            <a:pPr marL="1833245" algn="ctr">
              <a:lnSpc>
                <a:spcPct val="100000"/>
              </a:lnSpc>
              <a:spcBef>
                <a:spcPts val="3020"/>
              </a:spcBef>
            </a:pPr>
            <a:r>
              <a:rPr sz="2000" dirty="0">
                <a:solidFill>
                  <a:srgbClr val="FFFFFF"/>
                </a:solidFill>
                <a:latin typeface="Candara"/>
                <a:cs typeface="Candara"/>
              </a:rPr>
              <a:t>Объединение</a:t>
            </a:r>
            <a:r>
              <a:rPr sz="2000" spc="-100" dirty="0">
                <a:solidFill>
                  <a:srgbClr val="FFFFFF"/>
                </a:solidFill>
                <a:latin typeface="Candara"/>
                <a:cs typeface="Candara"/>
              </a:rPr>
              <a:t> </a:t>
            </a:r>
            <a:r>
              <a:rPr sz="2000" dirty="0">
                <a:solidFill>
                  <a:srgbClr val="FFFFFF"/>
                </a:solidFill>
                <a:latin typeface="Candara"/>
                <a:cs typeface="Candara"/>
              </a:rPr>
              <a:t>«серебряных»</a:t>
            </a:r>
            <a:r>
              <a:rPr sz="2000" spc="-80" dirty="0">
                <a:solidFill>
                  <a:srgbClr val="FFFFFF"/>
                </a:solidFill>
                <a:latin typeface="Candara"/>
                <a:cs typeface="Candara"/>
              </a:rPr>
              <a:t> </a:t>
            </a:r>
            <a:r>
              <a:rPr sz="2000" dirty="0">
                <a:solidFill>
                  <a:srgbClr val="FFFFFF"/>
                </a:solidFill>
                <a:latin typeface="Candara"/>
                <a:cs typeface="Candara"/>
              </a:rPr>
              <a:t>волонтеров</a:t>
            </a:r>
            <a:r>
              <a:rPr sz="2000" spc="-75" dirty="0">
                <a:solidFill>
                  <a:srgbClr val="FFFFFF"/>
                </a:solidFill>
                <a:latin typeface="Candara"/>
                <a:cs typeface="Candara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ndara"/>
                <a:cs typeface="Candara"/>
              </a:rPr>
              <a:t>«СМОРодина»</a:t>
            </a:r>
            <a:endParaRPr sz="2000" dirty="0">
              <a:latin typeface="Candara"/>
              <a:cs typeface="Candara"/>
            </a:endParaRPr>
          </a:p>
          <a:p>
            <a:pPr marL="1826895" algn="ctr">
              <a:lnSpc>
                <a:spcPct val="100000"/>
              </a:lnSpc>
            </a:pPr>
            <a:r>
              <a:rPr sz="2000" dirty="0">
                <a:solidFill>
                  <a:srgbClr val="FFFFFF"/>
                </a:solidFill>
                <a:latin typeface="Candara"/>
                <a:cs typeface="Candara"/>
              </a:rPr>
              <a:t>г.о.</a:t>
            </a:r>
            <a:r>
              <a:rPr sz="2000" spc="-80" dirty="0">
                <a:solidFill>
                  <a:srgbClr val="FFFFFF"/>
                </a:solidFill>
                <a:latin typeface="Candara"/>
                <a:cs typeface="Candara"/>
              </a:rPr>
              <a:t> </a:t>
            </a:r>
            <a:r>
              <a:rPr sz="2000" dirty="0">
                <a:solidFill>
                  <a:srgbClr val="FFFFFF"/>
                </a:solidFill>
                <a:latin typeface="Candara"/>
                <a:cs typeface="Candara"/>
              </a:rPr>
              <a:t>Октябрьск,</a:t>
            </a:r>
            <a:r>
              <a:rPr sz="2000" spc="-40" dirty="0">
                <a:solidFill>
                  <a:srgbClr val="FFFFFF"/>
                </a:solidFill>
                <a:latin typeface="Candara"/>
                <a:cs typeface="Candara"/>
              </a:rPr>
              <a:t> </a:t>
            </a:r>
            <a:r>
              <a:rPr sz="2000" dirty="0">
                <a:solidFill>
                  <a:srgbClr val="FFFFFF"/>
                </a:solidFill>
                <a:latin typeface="Candara"/>
                <a:cs typeface="Candara"/>
              </a:rPr>
              <a:t>Самарская</a:t>
            </a:r>
            <a:r>
              <a:rPr sz="2000" spc="-50" dirty="0">
                <a:solidFill>
                  <a:srgbClr val="FFFFFF"/>
                </a:solidFill>
                <a:latin typeface="Candara"/>
                <a:cs typeface="Candara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ndara"/>
                <a:cs typeface="Candara"/>
              </a:rPr>
              <a:t>область</a:t>
            </a:r>
            <a:endParaRPr sz="2000" dirty="0">
              <a:latin typeface="Candara"/>
              <a:cs typeface="Candara"/>
            </a:endParaRPr>
          </a:p>
          <a:p>
            <a:pPr marL="1824355" algn="ctr">
              <a:lnSpc>
                <a:spcPct val="100000"/>
              </a:lnSpc>
              <a:spcBef>
                <a:spcPts val="484"/>
              </a:spcBef>
            </a:pPr>
            <a:r>
              <a:rPr sz="2000" dirty="0">
                <a:solidFill>
                  <a:srgbClr val="FFFFFF"/>
                </a:solidFill>
                <a:latin typeface="Candara"/>
                <a:cs typeface="Candara"/>
              </a:rPr>
              <a:t>ГКУ</a:t>
            </a:r>
            <a:r>
              <a:rPr sz="2000" spc="-80" dirty="0">
                <a:solidFill>
                  <a:srgbClr val="FFFFFF"/>
                </a:solidFill>
                <a:latin typeface="Candara"/>
                <a:cs typeface="Candara"/>
              </a:rPr>
              <a:t> </a:t>
            </a:r>
            <a:r>
              <a:rPr sz="2000" dirty="0">
                <a:solidFill>
                  <a:srgbClr val="FFFFFF"/>
                </a:solidFill>
                <a:latin typeface="Candara"/>
                <a:cs typeface="Candara"/>
              </a:rPr>
              <a:t>СО</a:t>
            </a:r>
            <a:r>
              <a:rPr sz="2000" spc="-70" dirty="0">
                <a:solidFill>
                  <a:srgbClr val="FFFFFF"/>
                </a:solidFill>
                <a:latin typeface="Candara"/>
                <a:cs typeface="Candara"/>
              </a:rPr>
              <a:t> </a:t>
            </a:r>
            <a:r>
              <a:rPr sz="2000" dirty="0">
                <a:solidFill>
                  <a:srgbClr val="FFFFFF"/>
                </a:solidFill>
                <a:latin typeface="Candara"/>
                <a:cs typeface="Candara"/>
              </a:rPr>
              <a:t>«Комплексный</a:t>
            </a:r>
            <a:r>
              <a:rPr sz="2000" spc="-10" dirty="0">
                <a:solidFill>
                  <a:srgbClr val="FFFFFF"/>
                </a:solidFill>
                <a:latin typeface="Candara"/>
                <a:cs typeface="Candara"/>
              </a:rPr>
              <a:t> </a:t>
            </a:r>
            <a:r>
              <a:rPr sz="2000" dirty="0">
                <a:solidFill>
                  <a:srgbClr val="FFFFFF"/>
                </a:solidFill>
                <a:latin typeface="Candara"/>
                <a:cs typeface="Candara"/>
              </a:rPr>
              <a:t>центр</a:t>
            </a:r>
            <a:r>
              <a:rPr sz="2000" spc="-75" dirty="0">
                <a:solidFill>
                  <a:srgbClr val="FFFFFF"/>
                </a:solidFill>
                <a:latin typeface="Candara"/>
                <a:cs typeface="Candara"/>
              </a:rPr>
              <a:t> </a:t>
            </a:r>
            <a:r>
              <a:rPr sz="2000" dirty="0">
                <a:solidFill>
                  <a:srgbClr val="FFFFFF"/>
                </a:solidFill>
                <a:latin typeface="Candara"/>
                <a:cs typeface="Candara"/>
              </a:rPr>
              <a:t>социального</a:t>
            </a:r>
            <a:r>
              <a:rPr sz="2000" spc="-5" dirty="0">
                <a:solidFill>
                  <a:srgbClr val="FFFFFF"/>
                </a:solidFill>
                <a:latin typeface="Candara"/>
                <a:cs typeface="Candara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ndara"/>
                <a:cs typeface="Candara"/>
              </a:rPr>
              <a:t>обслуживания</a:t>
            </a:r>
            <a:endParaRPr sz="2000" dirty="0">
              <a:latin typeface="Candara"/>
              <a:cs typeface="Candara"/>
            </a:endParaRPr>
          </a:p>
          <a:p>
            <a:pPr marL="1830070" algn="ctr">
              <a:lnSpc>
                <a:spcPct val="100000"/>
              </a:lnSpc>
            </a:pPr>
            <a:r>
              <a:rPr sz="2000" dirty="0">
                <a:solidFill>
                  <a:srgbClr val="FFFFFF"/>
                </a:solidFill>
                <a:latin typeface="Candara"/>
                <a:cs typeface="Candara"/>
              </a:rPr>
              <a:t>населения</a:t>
            </a:r>
            <a:r>
              <a:rPr sz="2000" spc="-75" dirty="0">
                <a:solidFill>
                  <a:srgbClr val="FFFFFF"/>
                </a:solidFill>
                <a:latin typeface="Candara"/>
                <a:cs typeface="Candara"/>
              </a:rPr>
              <a:t> </a:t>
            </a:r>
            <a:r>
              <a:rPr sz="2000" dirty="0">
                <a:solidFill>
                  <a:srgbClr val="FFFFFF"/>
                </a:solidFill>
                <a:latin typeface="Candara"/>
                <a:cs typeface="Candara"/>
              </a:rPr>
              <a:t>Западного</a:t>
            </a:r>
            <a:r>
              <a:rPr sz="2000" spc="-65" dirty="0">
                <a:solidFill>
                  <a:srgbClr val="FFFFFF"/>
                </a:solidFill>
                <a:latin typeface="Candara"/>
                <a:cs typeface="Candara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ndara"/>
                <a:cs typeface="Candara"/>
              </a:rPr>
              <a:t>округа»</a:t>
            </a:r>
            <a:endParaRPr sz="2000" dirty="0">
              <a:latin typeface="Candara"/>
              <a:cs typeface="Candara"/>
            </a:endParaRPr>
          </a:p>
          <a:p>
            <a:pPr marL="12700" marR="5389880">
              <a:lnSpc>
                <a:spcPct val="100000"/>
              </a:lnSpc>
              <a:spcBef>
                <a:spcPts val="670"/>
              </a:spcBef>
            </a:pPr>
            <a:endParaRPr lang="ru-RU" sz="1400" dirty="0" smtClean="0">
              <a:latin typeface="Candara"/>
              <a:cs typeface="Candara"/>
            </a:endParaRPr>
          </a:p>
          <a:p>
            <a:pPr marL="12700" marR="5389880">
              <a:lnSpc>
                <a:spcPct val="100000"/>
              </a:lnSpc>
              <a:spcBef>
                <a:spcPts val="670"/>
              </a:spcBef>
            </a:pPr>
            <a:endParaRPr lang="ru-RU" sz="1400" dirty="0">
              <a:latin typeface="Candara"/>
              <a:cs typeface="Candara"/>
            </a:endParaRPr>
          </a:p>
          <a:p>
            <a:pPr marL="12700" marR="5389880">
              <a:lnSpc>
                <a:spcPct val="100000"/>
              </a:lnSpc>
              <a:spcBef>
                <a:spcPts val="670"/>
              </a:spcBef>
            </a:pPr>
            <a:endParaRPr lang="ru-RU" sz="1400" dirty="0" smtClean="0">
              <a:latin typeface="Candara"/>
              <a:cs typeface="Candara"/>
            </a:endParaRPr>
          </a:p>
          <a:p>
            <a:pPr marL="12700" marR="5389880">
              <a:lnSpc>
                <a:spcPct val="100000"/>
              </a:lnSpc>
              <a:spcBef>
                <a:spcPts val="670"/>
              </a:spcBef>
            </a:pPr>
            <a:endParaRPr lang="ru-RU" sz="1400" dirty="0">
              <a:latin typeface="Candara"/>
              <a:cs typeface="Candara"/>
            </a:endParaRPr>
          </a:p>
          <a:p>
            <a:pPr marL="12700" marR="5389880">
              <a:lnSpc>
                <a:spcPct val="100000"/>
              </a:lnSpc>
              <a:spcBef>
                <a:spcPts val="670"/>
              </a:spcBef>
            </a:pPr>
            <a:endParaRPr lang="ru-RU" sz="1400" dirty="0" smtClean="0">
              <a:latin typeface="Candara"/>
              <a:cs typeface="Candara"/>
            </a:endParaRPr>
          </a:p>
          <a:p>
            <a:pPr marL="12700" marR="5389880">
              <a:lnSpc>
                <a:spcPct val="100000"/>
              </a:lnSpc>
              <a:spcBef>
                <a:spcPts val="670"/>
              </a:spcBef>
            </a:pPr>
            <a:endParaRPr lang="ru-RU" sz="1400" dirty="0">
              <a:latin typeface="Candara"/>
              <a:cs typeface="Candara"/>
            </a:endParaRPr>
          </a:p>
          <a:p>
            <a:pPr marL="12700" marR="5389880">
              <a:lnSpc>
                <a:spcPct val="100000"/>
              </a:lnSpc>
              <a:spcBef>
                <a:spcPts val="670"/>
              </a:spcBef>
            </a:pPr>
            <a:endParaRPr lang="ru-RU" sz="1400" dirty="0" smtClean="0">
              <a:latin typeface="Candara"/>
              <a:cs typeface="Candara"/>
            </a:endParaRPr>
          </a:p>
          <a:p>
            <a:pPr marL="12700" marR="5389880">
              <a:lnSpc>
                <a:spcPct val="100000"/>
              </a:lnSpc>
              <a:spcBef>
                <a:spcPts val="670"/>
              </a:spcBef>
            </a:pPr>
            <a:r>
              <a:rPr sz="1400" dirty="0" err="1" smtClean="0">
                <a:latin typeface="Candara"/>
                <a:cs typeface="Candara"/>
              </a:rPr>
              <a:t>Проект</a:t>
            </a:r>
            <a:r>
              <a:rPr sz="1400" spc="-15" dirty="0" smtClean="0">
                <a:latin typeface="Candara"/>
                <a:cs typeface="Candara"/>
              </a:rPr>
              <a:t> </a:t>
            </a:r>
            <a:r>
              <a:rPr sz="1400" spc="-10" dirty="0">
                <a:latin typeface="Candara"/>
                <a:cs typeface="Candara"/>
              </a:rPr>
              <a:t>представляет</a:t>
            </a:r>
            <a:r>
              <a:rPr sz="1400" spc="-25" dirty="0">
                <a:latin typeface="Candara"/>
                <a:cs typeface="Candara"/>
              </a:rPr>
              <a:t> </a:t>
            </a:r>
            <a:r>
              <a:rPr sz="1400" spc="-10" dirty="0">
                <a:latin typeface="Candara"/>
                <a:cs typeface="Candara"/>
              </a:rPr>
              <a:t>координатор объединения</a:t>
            </a:r>
            <a:r>
              <a:rPr sz="1400" spc="10" dirty="0">
                <a:latin typeface="Candara"/>
                <a:cs typeface="Candara"/>
              </a:rPr>
              <a:t> </a:t>
            </a:r>
            <a:r>
              <a:rPr sz="1400" spc="-10" dirty="0">
                <a:latin typeface="Candara"/>
                <a:cs typeface="Candara"/>
              </a:rPr>
              <a:t>«СМОРодина» </a:t>
            </a:r>
            <a:r>
              <a:rPr sz="1400" dirty="0">
                <a:latin typeface="Candara"/>
                <a:cs typeface="Candara"/>
              </a:rPr>
              <a:t>Шерстнюк</a:t>
            </a:r>
            <a:r>
              <a:rPr sz="1400" spc="-45" dirty="0">
                <a:latin typeface="Candara"/>
                <a:cs typeface="Candara"/>
              </a:rPr>
              <a:t> </a:t>
            </a:r>
            <a:r>
              <a:rPr sz="1400" dirty="0">
                <a:latin typeface="Candara"/>
                <a:cs typeface="Candara"/>
              </a:rPr>
              <a:t>Елена</a:t>
            </a:r>
            <a:r>
              <a:rPr sz="1400" spc="-55" dirty="0">
                <a:latin typeface="Candara"/>
                <a:cs typeface="Candara"/>
              </a:rPr>
              <a:t> </a:t>
            </a:r>
            <a:r>
              <a:rPr sz="1400" spc="-10" dirty="0">
                <a:latin typeface="Candara"/>
                <a:cs typeface="Candara"/>
              </a:rPr>
              <a:t>Сергеевна</a:t>
            </a:r>
            <a:endParaRPr sz="1400" dirty="0">
              <a:latin typeface="Candara"/>
              <a:cs typeface="Candara"/>
            </a:endParaRPr>
          </a:p>
        </p:txBody>
      </p:sp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419600" y="3429000"/>
            <a:ext cx="4178806" cy="305104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0504" y="301193"/>
            <a:ext cx="8343900" cy="100330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0299"/>
              </a:lnSpc>
              <a:spcBef>
                <a:spcPts val="90"/>
              </a:spcBef>
            </a:pPr>
            <a:r>
              <a:rPr dirty="0"/>
              <a:t>Цель:</a:t>
            </a:r>
            <a:r>
              <a:rPr spc="-100" dirty="0"/>
              <a:t> </a:t>
            </a:r>
            <a:r>
              <a:rPr sz="2000" b="0" dirty="0">
                <a:latin typeface="Candara"/>
                <a:cs typeface="Candara"/>
              </a:rPr>
              <a:t>вовлечение в</a:t>
            </a:r>
            <a:r>
              <a:rPr sz="2000" b="0" spc="-60" dirty="0">
                <a:latin typeface="Candara"/>
                <a:cs typeface="Candara"/>
              </a:rPr>
              <a:t> </a:t>
            </a:r>
            <a:r>
              <a:rPr sz="2000" b="0" dirty="0">
                <a:latin typeface="Candara"/>
                <a:cs typeface="Candara"/>
              </a:rPr>
              <a:t>отряд</a:t>
            </a:r>
            <a:r>
              <a:rPr sz="2000" b="0" spc="-65" dirty="0">
                <a:latin typeface="Candara"/>
                <a:cs typeface="Candara"/>
              </a:rPr>
              <a:t> </a:t>
            </a:r>
            <a:r>
              <a:rPr sz="2000" b="0" dirty="0">
                <a:latin typeface="Candara"/>
                <a:cs typeface="Candara"/>
              </a:rPr>
              <a:t>волонтеров</a:t>
            </a:r>
            <a:r>
              <a:rPr sz="2000" b="0" spc="-25" dirty="0">
                <a:latin typeface="Candara"/>
                <a:cs typeface="Candara"/>
              </a:rPr>
              <a:t> </a:t>
            </a:r>
            <a:r>
              <a:rPr sz="2000" b="0" dirty="0">
                <a:latin typeface="Candara"/>
                <a:cs typeface="Candara"/>
              </a:rPr>
              <a:t>граждан</a:t>
            </a:r>
            <a:r>
              <a:rPr sz="2000" b="0" spc="-55" dirty="0">
                <a:latin typeface="Candara"/>
                <a:cs typeface="Candara"/>
              </a:rPr>
              <a:t> </a:t>
            </a:r>
            <a:r>
              <a:rPr sz="2000" b="0" dirty="0">
                <a:latin typeface="Candara"/>
                <a:cs typeface="Candara"/>
              </a:rPr>
              <a:t>«серебряного»</a:t>
            </a:r>
            <a:r>
              <a:rPr sz="2000" b="0" spc="-25" dirty="0">
                <a:latin typeface="Candara"/>
                <a:cs typeface="Candara"/>
              </a:rPr>
              <a:t> </a:t>
            </a:r>
            <a:r>
              <a:rPr sz="2000" b="0" spc="-10" dirty="0">
                <a:latin typeface="Candara"/>
                <a:cs typeface="Candara"/>
              </a:rPr>
              <a:t>возраста, </a:t>
            </a:r>
            <a:r>
              <a:rPr sz="2000" b="0" dirty="0">
                <a:latin typeface="Candara"/>
                <a:cs typeface="Candara"/>
              </a:rPr>
              <a:t>для</a:t>
            </a:r>
            <a:r>
              <a:rPr sz="2000" b="0" spc="-70" dirty="0">
                <a:latin typeface="Candara"/>
                <a:cs typeface="Candara"/>
              </a:rPr>
              <a:t> </a:t>
            </a:r>
            <a:r>
              <a:rPr sz="2000" b="0" dirty="0">
                <a:latin typeface="Candara"/>
                <a:cs typeface="Candara"/>
              </a:rPr>
              <a:t>продления</a:t>
            </a:r>
            <a:r>
              <a:rPr sz="2000" b="0" spc="-35" dirty="0">
                <a:latin typeface="Candara"/>
                <a:cs typeface="Candara"/>
              </a:rPr>
              <a:t> </a:t>
            </a:r>
            <a:r>
              <a:rPr sz="2000" b="0" dirty="0">
                <a:latin typeface="Candara"/>
                <a:cs typeface="Candara"/>
              </a:rPr>
              <a:t>активного</a:t>
            </a:r>
            <a:r>
              <a:rPr sz="2000" b="0" spc="-40" dirty="0">
                <a:latin typeface="Candara"/>
                <a:cs typeface="Candara"/>
              </a:rPr>
              <a:t> </a:t>
            </a:r>
            <a:r>
              <a:rPr sz="2000" b="0" dirty="0">
                <a:latin typeface="Candara"/>
                <a:cs typeface="Candara"/>
              </a:rPr>
              <a:t>долголетия,</a:t>
            </a:r>
            <a:r>
              <a:rPr sz="2000" b="0" spc="-55" dirty="0">
                <a:latin typeface="Candara"/>
                <a:cs typeface="Candara"/>
              </a:rPr>
              <a:t> </a:t>
            </a:r>
            <a:r>
              <a:rPr sz="2000" b="0" dirty="0">
                <a:latin typeface="Candara"/>
                <a:cs typeface="Candara"/>
              </a:rPr>
              <a:t>путем</a:t>
            </a:r>
            <a:r>
              <a:rPr sz="2000" b="0" spc="-80" dirty="0">
                <a:latin typeface="Candara"/>
                <a:cs typeface="Candara"/>
              </a:rPr>
              <a:t> </a:t>
            </a:r>
            <a:r>
              <a:rPr sz="2000" b="0" dirty="0">
                <a:latin typeface="Candara"/>
                <a:cs typeface="Candara"/>
              </a:rPr>
              <a:t>расширения</a:t>
            </a:r>
            <a:r>
              <a:rPr sz="2000" b="0" spc="-25" dirty="0">
                <a:latin typeface="Candara"/>
                <a:cs typeface="Candara"/>
              </a:rPr>
              <a:t> </a:t>
            </a:r>
            <a:r>
              <a:rPr sz="2000" b="0" dirty="0">
                <a:latin typeface="Candara"/>
                <a:cs typeface="Candara"/>
              </a:rPr>
              <a:t>спектра</a:t>
            </a:r>
            <a:r>
              <a:rPr sz="2000" b="0" spc="-50" dirty="0">
                <a:latin typeface="Candara"/>
                <a:cs typeface="Candara"/>
              </a:rPr>
              <a:t> </a:t>
            </a:r>
            <a:r>
              <a:rPr sz="2000" b="0" spc="-10" dirty="0">
                <a:latin typeface="Candara"/>
                <a:cs typeface="Candara"/>
              </a:rPr>
              <a:t>занятий, </a:t>
            </a:r>
            <a:r>
              <a:rPr sz="2000" b="0" dirty="0">
                <a:latin typeface="Candara"/>
                <a:cs typeface="Candara"/>
              </a:rPr>
              <a:t>приобретения</a:t>
            </a:r>
            <a:r>
              <a:rPr sz="2000" b="0" spc="-55" dirty="0">
                <a:latin typeface="Candara"/>
                <a:cs typeface="Candara"/>
              </a:rPr>
              <a:t> </a:t>
            </a:r>
            <a:r>
              <a:rPr sz="2000" b="0" dirty="0">
                <a:latin typeface="Candara"/>
                <a:cs typeface="Candara"/>
              </a:rPr>
              <a:t>навыков</a:t>
            </a:r>
            <a:r>
              <a:rPr sz="2000" b="0" spc="-5" dirty="0">
                <a:latin typeface="Candara"/>
                <a:cs typeface="Candara"/>
              </a:rPr>
              <a:t> </a:t>
            </a:r>
            <a:r>
              <a:rPr sz="2000" b="0" dirty="0">
                <a:latin typeface="Candara"/>
                <a:cs typeface="Candara"/>
              </a:rPr>
              <a:t>общения</a:t>
            </a:r>
            <a:r>
              <a:rPr sz="2000" b="0" spc="-55" dirty="0">
                <a:latin typeface="Candara"/>
                <a:cs typeface="Candara"/>
              </a:rPr>
              <a:t> </a:t>
            </a:r>
            <a:r>
              <a:rPr sz="2000" b="0" dirty="0">
                <a:latin typeface="Candara"/>
                <a:cs typeface="Candara"/>
              </a:rPr>
              <a:t>в</a:t>
            </a:r>
            <a:r>
              <a:rPr sz="2000" b="0" spc="-60" dirty="0">
                <a:latin typeface="Candara"/>
                <a:cs typeface="Candara"/>
              </a:rPr>
              <a:t> </a:t>
            </a:r>
            <a:r>
              <a:rPr sz="2000" b="0" dirty="0">
                <a:latin typeface="Candara"/>
                <a:cs typeface="Candara"/>
              </a:rPr>
              <a:t>социуме</a:t>
            </a:r>
            <a:r>
              <a:rPr sz="2000" b="0" spc="-50" dirty="0">
                <a:latin typeface="Candara"/>
                <a:cs typeface="Candara"/>
              </a:rPr>
              <a:t> </a:t>
            </a:r>
            <a:r>
              <a:rPr sz="2000" b="0" dirty="0">
                <a:latin typeface="Candara"/>
                <a:cs typeface="Candara"/>
              </a:rPr>
              <a:t>для</a:t>
            </a:r>
            <a:r>
              <a:rPr sz="2000" b="0" spc="-75" dirty="0">
                <a:latin typeface="Candara"/>
                <a:cs typeface="Candara"/>
              </a:rPr>
              <a:t> </a:t>
            </a:r>
            <a:r>
              <a:rPr sz="2000" b="0" dirty="0">
                <a:latin typeface="Candara"/>
                <a:cs typeface="Candara"/>
              </a:rPr>
              <a:t>оказания</a:t>
            </a:r>
            <a:r>
              <a:rPr sz="2000" b="0" spc="-25" dirty="0">
                <a:latin typeface="Candara"/>
                <a:cs typeface="Candara"/>
              </a:rPr>
              <a:t> </a:t>
            </a:r>
            <a:r>
              <a:rPr sz="2000" b="0" spc="-10" dirty="0">
                <a:latin typeface="Candara"/>
                <a:cs typeface="Candara"/>
              </a:rPr>
              <a:t>разносторонней</a:t>
            </a:r>
            <a:endParaRPr sz="2000">
              <a:latin typeface="Candara"/>
              <a:cs typeface="Candar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30504" y="1279982"/>
            <a:ext cx="8467090" cy="6343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dirty="0">
                <a:latin typeface="Candara"/>
                <a:cs typeface="Candara"/>
              </a:rPr>
              <a:t>помощи</a:t>
            </a:r>
            <a:r>
              <a:rPr sz="2000" spc="-35" dirty="0">
                <a:latin typeface="Candara"/>
                <a:cs typeface="Candara"/>
              </a:rPr>
              <a:t> </a:t>
            </a:r>
            <a:r>
              <a:rPr sz="2000" spc="-10" dirty="0">
                <a:latin typeface="Candara"/>
                <a:cs typeface="Candara"/>
              </a:rPr>
              <a:t>военнослужащим</a:t>
            </a:r>
            <a:r>
              <a:rPr sz="2000" spc="5" dirty="0">
                <a:latin typeface="Candara"/>
                <a:cs typeface="Candara"/>
              </a:rPr>
              <a:t> </a:t>
            </a:r>
            <a:r>
              <a:rPr sz="2000" dirty="0">
                <a:latin typeface="Candara"/>
                <a:cs typeface="Candara"/>
              </a:rPr>
              <a:t>Самарской</a:t>
            </a:r>
            <a:r>
              <a:rPr sz="2000" spc="-30" dirty="0">
                <a:latin typeface="Candara"/>
                <a:cs typeface="Candara"/>
              </a:rPr>
              <a:t> </a:t>
            </a:r>
            <a:r>
              <a:rPr sz="2000" dirty="0">
                <a:latin typeface="Candara"/>
                <a:cs typeface="Candara"/>
              </a:rPr>
              <a:t>области,</a:t>
            </a:r>
            <a:r>
              <a:rPr sz="2000" spc="-35" dirty="0">
                <a:latin typeface="Candara"/>
                <a:cs typeface="Candara"/>
              </a:rPr>
              <a:t> </a:t>
            </a:r>
            <a:r>
              <a:rPr sz="2000" dirty="0">
                <a:latin typeface="Candara"/>
                <a:cs typeface="Candara"/>
              </a:rPr>
              <a:t>участвующих</a:t>
            </a:r>
            <a:r>
              <a:rPr sz="2000" spc="-35" dirty="0">
                <a:latin typeface="Candara"/>
                <a:cs typeface="Candara"/>
              </a:rPr>
              <a:t> </a:t>
            </a:r>
            <a:r>
              <a:rPr sz="2000" dirty="0">
                <a:latin typeface="Candara"/>
                <a:cs typeface="Candara"/>
              </a:rPr>
              <a:t>в</a:t>
            </a:r>
            <a:r>
              <a:rPr sz="2000" spc="-65" dirty="0">
                <a:latin typeface="Candara"/>
                <a:cs typeface="Candara"/>
              </a:rPr>
              <a:t> </a:t>
            </a:r>
            <a:r>
              <a:rPr sz="2000" spc="-10" dirty="0">
                <a:latin typeface="Candara"/>
                <a:cs typeface="Candara"/>
              </a:rPr>
              <a:t>специальной</a:t>
            </a:r>
            <a:endParaRPr sz="2000">
              <a:latin typeface="Candara"/>
              <a:cs typeface="Candara"/>
            </a:endParaRPr>
          </a:p>
          <a:p>
            <a:pPr marL="12700">
              <a:lnSpc>
                <a:spcPct val="100000"/>
              </a:lnSpc>
            </a:pPr>
            <a:r>
              <a:rPr sz="2000" dirty="0">
                <a:latin typeface="Candara"/>
                <a:cs typeface="Candara"/>
              </a:rPr>
              <a:t>военной</a:t>
            </a:r>
            <a:r>
              <a:rPr sz="2000" spc="-45" dirty="0">
                <a:latin typeface="Candara"/>
                <a:cs typeface="Candara"/>
              </a:rPr>
              <a:t> </a:t>
            </a:r>
            <a:r>
              <a:rPr sz="2000" spc="-10" dirty="0">
                <a:latin typeface="Candara"/>
                <a:cs typeface="Candara"/>
              </a:rPr>
              <a:t>операции.</a:t>
            </a:r>
            <a:endParaRPr sz="2000">
              <a:latin typeface="Candara"/>
              <a:cs typeface="Candar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63111" y="1911095"/>
            <a:ext cx="1871472" cy="2496311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791200" y="1917192"/>
            <a:ext cx="3048000" cy="1917192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12648" y="1990344"/>
            <a:ext cx="2612136" cy="1923287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325367" y="4614671"/>
            <a:ext cx="2685288" cy="2014727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99160" y="4005071"/>
            <a:ext cx="2039112" cy="2624328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443471" y="4108703"/>
            <a:ext cx="1935479" cy="249631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055745" y="11937"/>
            <a:ext cx="1133475" cy="42100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600" spc="-10" dirty="0"/>
              <a:t>Задачи:</a:t>
            </a:r>
            <a:endParaRPr sz="2600"/>
          </a:p>
        </p:txBody>
      </p:sp>
      <p:sp>
        <p:nvSpPr>
          <p:cNvPr id="3" name="object 3"/>
          <p:cNvSpPr txBox="1"/>
          <p:nvPr/>
        </p:nvSpPr>
        <p:spPr>
          <a:xfrm>
            <a:off x="271983" y="410921"/>
            <a:ext cx="8274050" cy="16744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69265" algn="l"/>
              </a:tabLst>
            </a:pPr>
            <a:r>
              <a:rPr sz="2400" b="1" spc="-25" dirty="0">
                <a:latin typeface="Candara"/>
                <a:cs typeface="Candara"/>
              </a:rPr>
              <a:t>1.</a:t>
            </a:r>
            <a:r>
              <a:rPr sz="2400" b="1" dirty="0">
                <a:latin typeface="Candara"/>
                <a:cs typeface="Candara"/>
              </a:rPr>
              <a:t>	Объединить</a:t>
            </a:r>
            <a:r>
              <a:rPr sz="2400" b="1" spc="-40" dirty="0">
                <a:latin typeface="Candara"/>
                <a:cs typeface="Candara"/>
              </a:rPr>
              <a:t> </a:t>
            </a:r>
            <a:r>
              <a:rPr sz="2400" b="1" dirty="0">
                <a:latin typeface="Candara"/>
                <a:cs typeface="Candara"/>
              </a:rPr>
              <a:t>людей</a:t>
            </a:r>
            <a:r>
              <a:rPr sz="2400" b="1" spc="-45" dirty="0">
                <a:latin typeface="Candara"/>
                <a:cs typeface="Candara"/>
              </a:rPr>
              <a:t> </a:t>
            </a:r>
            <a:r>
              <a:rPr sz="2400" b="1" dirty="0">
                <a:latin typeface="Candara"/>
                <a:cs typeface="Candara"/>
              </a:rPr>
              <a:t>старшего</a:t>
            </a:r>
            <a:r>
              <a:rPr sz="2400" b="1" spc="-55" dirty="0">
                <a:latin typeface="Candara"/>
                <a:cs typeface="Candara"/>
              </a:rPr>
              <a:t> </a:t>
            </a:r>
            <a:r>
              <a:rPr sz="2400" b="1" dirty="0">
                <a:latin typeface="Candara"/>
                <a:cs typeface="Candara"/>
              </a:rPr>
              <a:t>возраста</a:t>
            </a:r>
            <a:r>
              <a:rPr sz="2400" b="1" spc="-45" dirty="0">
                <a:latin typeface="Candara"/>
                <a:cs typeface="Candara"/>
              </a:rPr>
              <a:t> </a:t>
            </a:r>
            <a:r>
              <a:rPr sz="2400" b="1" dirty="0">
                <a:latin typeface="Candara"/>
                <a:cs typeface="Candara"/>
              </a:rPr>
              <a:t>для</a:t>
            </a:r>
            <a:r>
              <a:rPr sz="2400" b="1" spc="-20" dirty="0">
                <a:latin typeface="Candara"/>
                <a:cs typeface="Candara"/>
              </a:rPr>
              <a:t> </a:t>
            </a:r>
            <a:r>
              <a:rPr sz="2400" b="1" spc="-10" dirty="0">
                <a:latin typeface="Candara"/>
                <a:cs typeface="Candara"/>
              </a:rPr>
              <a:t>изготовления</a:t>
            </a:r>
            <a:endParaRPr sz="2400">
              <a:latin typeface="Candara"/>
              <a:cs typeface="Candara"/>
            </a:endParaRPr>
          </a:p>
          <a:p>
            <a:pPr marL="469900">
              <a:lnSpc>
                <a:spcPct val="100000"/>
              </a:lnSpc>
              <a:spcBef>
                <a:spcPts val="5"/>
              </a:spcBef>
            </a:pPr>
            <a:r>
              <a:rPr sz="2400" b="1" dirty="0">
                <a:latin typeface="Candara"/>
                <a:cs typeface="Candara"/>
              </a:rPr>
              <a:t>предметов,</a:t>
            </a:r>
            <a:r>
              <a:rPr sz="2400" b="1" spc="-20" dirty="0">
                <a:latin typeface="Candara"/>
                <a:cs typeface="Candara"/>
              </a:rPr>
              <a:t> </a:t>
            </a:r>
            <a:r>
              <a:rPr sz="2400" b="1" spc="-10" dirty="0">
                <a:latin typeface="Candara"/>
                <a:cs typeface="Candara"/>
              </a:rPr>
              <a:t>необходимых</a:t>
            </a:r>
            <a:r>
              <a:rPr sz="2400" b="1" spc="-50" dirty="0">
                <a:latin typeface="Candara"/>
                <a:cs typeface="Candara"/>
              </a:rPr>
              <a:t> </a:t>
            </a:r>
            <a:r>
              <a:rPr sz="2400" b="1" dirty="0">
                <a:latin typeface="Candara"/>
                <a:cs typeface="Candara"/>
              </a:rPr>
              <a:t>для</a:t>
            </a:r>
            <a:r>
              <a:rPr sz="2400" b="1" spc="-25" dirty="0">
                <a:latin typeface="Candara"/>
                <a:cs typeface="Candara"/>
              </a:rPr>
              <a:t> </a:t>
            </a:r>
            <a:r>
              <a:rPr sz="2400" b="1" spc="-10" dirty="0">
                <a:latin typeface="Candara"/>
                <a:cs typeface="Candara"/>
              </a:rPr>
              <a:t>солдат.</a:t>
            </a:r>
            <a:endParaRPr sz="2400">
              <a:latin typeface="Candara"/>
              <a:cs typeface="Candara"/>
            </a:endParaRPr>
          </a:p>
          <a:p>
            <a:pPr marL="12700" marR="5080">
              <a:lnSpc>
                <a:spcPct val="100000"/>
              </a:lnSpc>
              <a:spcBef>
                <a:spcPts val="15"/>
              </a:spcBef>
            </a:pPr>
            <a:r>
              <a:rPr sz="2000" spc="-10" dirty="0">
                <a:latin typeface="Candara"/>
                <a:cs typeface="Candara"/>
              </a:rPr>
              <a:t>(маскировочные</a:t>
            </a:r>
            <a:r>
              <a:rPr sz="2000" spc="15" dirty="0">
                <a:latin typeface="Candara"/>
                <a:cs typeface="Candara"/>
              </a:rPr>
              <a:t> </a:t>
            </a:r>
            <a:r>
              <a:rPr sz="2000" dirty="0">
                <a:latin typeface="Candara"/>
                <a:cs typeface="Candara"/>
              </a:rPr>
              <a:t>сети,</a:t>
            </a:r>
            <a:r>
              <a:rPr sz="2000" spc="-70" dirty="0">
                <a:latin typeface="Candara"/>
                <a:cs typeface="Candara"/>
              </a:rPr>
              <a:t> </a:t>
            </a:r>
            <a:r>
              <a:rPr sz="2000" dirty="0">
                <a:latin typeface="Candara"/>
                <a:cs typeface="Candara"/>
              </a:rPr>
              <a:t>костюмы</a:t>
            </a:r>
            <a:r>
              <a:rPr sz="2000" spc="-5" dirty="0">
                <a:latin typeface="Candara"/>
                <a:cs typeface="Candara"/>
              </a:rPr>
              <a:t> </a:t>
            </a:r>
            <a:r>
              <a:rPr sz="2000" dirty="0">
                <a:latin typeface="Candara"/>
                <a:cs typeface="Candara"/>
              </a:rPr>
              <a:t>«Лешего»,</a:t>
            </a:r>
            <a:r>
              <a:rPr sz="2000" spc="-60" dirty="0">
                <a:latin typeface="Candara"/>
                <a:cs typeface="Candara"/>
              </a:rPr>
              <a:t> </a:t>
            </a:r>
            <a:r>
              <a:rPr sz="2000" dirty="0">
                <a:latin typeface="Candara"/>
                <a:cs typeface="Candara"/>
              </a:rPr>
              <a:t>окопные свечи,</a:t>
            </a:r>
            <a:r>
              <a:rPr sz="2000" spc="-55" dirty="0">
                <a:latin typeface="Candara"/>
                <a:cs typeface="Candara"/>
              </a:rPr>
              <a:t> </a:t>
            </a:r>
            <a:r>
              <a:rPr sz="2000" dirty="0">
                <a:latin typeface="Candara"/>
                <a:cs typeface="Candara"/>
              </a:rPr>
              <a:t>спички</a:t>
            </a:r>
            <a:r>
              <a:rPr sz="2000" spc="-10" dirty="0">
                <a:latin typeface="Candara"/>
                <a:cs typeface="Candara"/>
              </a:rPr>
              <a:t> долгого </a:t>
            </a:r>
            <a:r>
              <a:rPr sz="2000" dirty="0">
                <a:latin typeface="Candara"/>
                <a:cs typeface="Candara"/>
              </a:rPr>
              <a:t>горения,</a:t>
            </a:r>
            <a:r>
              <a:rPr sz="2000" spc="-75" dirty="0">
                <a:latin typeface="Candara"/>
                <a:cs typeface="Candara"/>
              </a:rPr>
              <a:t> </a:t>
            </a:r>
            <a:r>
              <a:rPr sz="2000" dirty="0">
                <a:latin typeface="Candara"/>
                <a:cs typeface="Candara"/>
              </a:rPr>
              <a:t>браслеты</a:t>
            </a:r>
            <a:r>
              <a:rPr sz="2000" spc="-40" dirty="0">
                <a:latin typeface="Candara"/>
                <a:cs typeface="Candara"/>
              </a:rPr>
              <a:t> </a:t>
            </a:r>
            <a:r>
              <a:rPr sz="2000" dirty="0">
                <a:latin typeface="Candara"/>
                <a:cs typeface="Candara"/>
              </a:rPr>
              <a:t>выживания,</a:t>
            </a:r>
            <a:r>
              <a:rPr sz="2000" spc="10" dirty="0">
                <a:latin typeface="Candara"/>
                <a:cs typeface="Candara"/>
              </a:rPr>
              <a:t> </a:t>
            </a:r>
            <a:r>
              <a:rPr sz="2000" dirty="0">
                <a:latin typeface="Candara"/>
                <a:cs typeface="Candara"/>
              </a:rPr>
              <a:t>армейский</a:t>
            </a:r>
            <a:r>
              <a:rPr sz="2000" spc="-45" dirty="0">
                <a:latin typeface="Candara"/>
                <a:cs typeface="Candara"/>
              </a:rPr>
              <a:t> </a:t>
            </a:r>
            <a:r>
              <a:rPr sz="2000" dirty="0">
                <a:latin typeface="Candara"/>
                <a:cs typeface="Candara"/>
              </a:rPr>
              <a:t>душ,</a:t>
            </a:r>
            <a:r>
              <a:rPr sz="2000" spc="-80" dirty="0">
                <a:latin typeface="Candara"/>
                <a:cs typeface="Candara"/>
              </a:rPr>
              <a:t> </a:t>
            </a:r>
            <a:r>
              <a:rPr sz="2000" dirty="0">
                <a:latin typeface="Candara"/>
                <a:cs typeface="Candara"/>
              </a:rPr>
              <a:t>игрушки</a:t>
            </a:r>
            <a:r>
              <a:rPr sz="2000" spc="-45" dirty="0">
                <a:latin typeface="Candara"/>
                <a:cs typeface="Candara"/>
              </a:rPr>
              <a:t> </a:t>
            </a:r>
            <a:r>
              <a:rPr sz="2000" dirty="0">
                <a:latin typeface="Candara"/>
                <a:cs typeface="Candara"/>
              </a:rPr>
              <a:t>«Чебурашка»</a:t>
            </a:r>
            <a:r>
              <a:rPr sz="2000" spc="-30" dirty="0">
                <a:latin typeface="Candara"/>
                <a:cs typeface="Candara"/>
              </a:rPr>
              <a:t> </a:t>
            </a:r>
            <a:r>
              <a:rPr sz="2000" spc="-50" dirty="0">
                <a:latin typeface="Candara"/>
                <a:cs typeface="Candara"/>
              </a:rPr>
              <a:t>и </a:t>
            </a:r>
            <a:r>
              <a:rPr sz="2000" dirty="0">
                <a:latin typeface="Candara"/>
                <a:cs typeface="Candara"/>
              </a:rPr>
              <a:t>талисманы</a:t>
            </a:r>
            <a:r>
              <a:rPr sz="2000" spc="-10" dirty="0">
                <a:latin typeface="Candara"/>
                <a:cs typeface="Candara"/>
              </a:rPr>
              <a:t> </a:t>
            </a:r>
            <a:r>
              <a:rPr sz="2000" dirty="0">
                <a:latin typeface="Candara"/>
                <a:cs typeface="Candara"/>
              </a:rPr>
              <a:t>(сердца</a:t>
            </a:r>
            <a:r>
              <a:rPr sz="2000" spc="-30" dirty="0">
                <a:latin typeface="Candara"/>
                <a:cs typeface="Candara"/>
              </a:rPr>
              <a:t> </a:t>
            </a:r>
            <a:r>
              <a:rPr sz="2000" dirty="0">
                <a:latin typeface="Candara"/>
                <a:cs typeface="Candara"/>
              </a:rPr>
              <a:t>из</a:t>
            </a:r>
            <a:r>
              <a:rPr sz="2000" spc="-35" dirty="0">
                <a:latin typeface="Candara"/>
                <a:cs typeface="Candara"/>
              </a:rPr>
              <a:t> </a:t>
            </a:r>
            <a:r>
              <a:rPr sz="2000" dirty="0">
                <a:latin typeface="Candara"/>
                <a:cs typeface="Candara"/>
              </a:rPr>
              <a:t>фетра</a:t>
            </a:r>
            <a:r>
              <a:rPr sz="2000" spc="-50" dirty="0">
                <a:latin typeface="Candara"/>
                <a:cs typeface="Candara"/>
              </a:rPr>
              <a:t> </a:t>
            </a:r>
            <a:r>
              <a:rPr sz="2000" dirty="0">
                <a:latin typeface="Candara"/>
                <a:cs typeface="Candara"/>
              </a:rPr>
              <a:t>с</a:t>
            </a:r>
            <a:r>
              <a:rPr sz="2000" spc="-35" dirty="0">
                <a:latin typeface="Candara"/>
                <a:cs typeface="Candara"/>
              </a:rPr>
              <a:t> </a:t>
            </a:r>
            <a:r>
              <a:rPr sz="2000" spc="-10" dirty="0">
                <a:latin typeface="Candara"/>
                <a:cs typeface="Candara"/>
              </a:rPr>
              <a:t>ладаном).</a:t>
            </a:r>
            <a:endParaRPr sz="2000">
              <a:latin typeface="Candara"/>
              <a:cs typeface="Candar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9663" y="2474976"/>
            <a:ext cx="2688336" cy="201472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358896" y="2496311"/>
            <a:ext cx="2438400" cy="1993392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099047" y="2520695"/>
            <a:ext cx="2663952" cy="1999487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358896" y="4620767"/>
            <a:ext cx="2462783" cy="1984248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53568" y="4654296"/>
            <a:ext cx="2657856" cy="1920239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099047" y="4687823"/>
            <a:ext cx="2627376" cy="194157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127" rIns="0" bIns="0" rtlCol="0">
            <a:spAutoFit/>
          </a:bodyPr>
          <a:lstStyle/>
          <a:p>
            <a:pPr marL="248920" marR="5080">
              <a:lnSpc>
                <a:spcPct val="100000"/>
              </a:lnSpc>
              <a:spcBef>
                <a:spcPts val="105"/>
              </a:spcBef>
            </a:pPr>
            <a:r>
              <a:rPr sz="2200" b="0" dirty="0">
                <a:latin typeface="Candara"/>
                <a:cs typeface="Candara"/>
              </a:rPr>
              <a:t>2.</a:t>
            </a:r>
            <a:r>
              <a:rPr sz="2200" b="0" spc="-30" dirty="0">
                <a:latin typeface="Candara"/>
                <a:cs typeface="Candara"/>
              </a:rPr>
              <a:t> </a:t>
            </a:r>
            <a:r>
              <a:rPr sz="2200" dirty="0"/>
              <a:t>Освоить</a:t>
            </a:r>
            <a:r>
              <a:rPr sz="2200" spc="-50" dirty="0"/>
              <a:t> </a:t>
            </a:r>
            <a:r>
              <a:rPr sz="2200" dirty="0"/>
              <a:t>новые</a:t>
            </a:r>
            <a:r>
              <a:rPr sz="2200" spc="-25" dirty="0"/>
              <a:t> </a:t>
            </a:r>
            <a:r>
              <a:rPr sz="2200" dirty="0"/>
              <a:t>навыки</a:t>
            </a:r>
            <a:r>
              <a:rPr sz="2200" spc="-40" dirty="0"/>
              <a:t> </a:t>
            </a:r>
            <a:r>
              <a:rPr sz="2200" dirty="0"/>
              <a:t>в</a:t>
            </a:r>
            <a:r>
              <a:rPr sz="2200" spc="-5" dirty="0"/>
              <a:t> </a:t>
            </a:r>
            <a:r>
              <a:rPr sz="2200" dirty="0"/>
              <a:t>вязании</a:t>
            </a:r>
            <a:r>
              <a:rPr sz="2200" spc="-60" dirty="0"/>
              <a:t> </a:t>
            </a:r>
            <a:r>
              <a:rPr sz="2200" dirty="0"/>
              <a:t>и</a:t>
            </a:r>
            <a:r>
              <a:rPr sz="2200" spc="-5" dirty="0"/>
              <a:t> </a:t>
            </a:r>
            <a:r>
              <a:rPr sz="2200" dirty="0"/>
              <a:t>шитье,</a:t>
            </a:r>
            <a:r>
              <a:rPr sz="2200" spc="-80" dirty="0"/>
              <a:t> </a:t>
            </a:r>
            <a:r>
              <a:rPr sz="2200" dirty="0"/>
              <a:t>тем</a:t>
            </a:r>
            <a:r>
              <a:rPr sz="2200" spc="-30" dirty="0"/>
              <a:t> </a:t>
            </a:r>
            <a:r>
              <a:rPr sz="2200" dirty="0"/>
              <a:t>самым</a:t>
            </a:r>
            <a:r>
              <a:rPr sz="2200" spc="-60" dirty="0"/>
              <a:t> </a:t>
            </a:r>
            <a:r>
              <a:rPr sz="2200" spc="-10" dirty="0"/>
              <a:t>развить </a:t>
            </a:r>
            <a:r>
              <a:rPr sz="2200" dirty="0"/>
              <a:t>мелкую</a:t>
            </a:r>
            <a:r>
              <a:rPr sz="2200" spc="-5" dirty="0"/>
              <a:t> </a:t>
            </a:r>
            <a:r>
              <a:rPr sz="2200" dirty="0"/>
              <a:t>моторику</a:t>
            </a:r>
            <a:r>
              <a:rPr sz="2200" spc="-30" dirty="0"/>
              <a:t> </a:t>
            </a:r>
            <a:r>
              <a:rPr sz="2200" dirty="0"/>
              <a:t>и</a:t>
            </a:r>
            <a:r>
              <a:rPr sz="2200" spc="10" dirty="0"/>
              <a:t> </a:t>
            </a:r>
            <a:r>
              <a:rPr sz="2200" spc="-10" dirty="0"/>
              <a:t>изобретательность.</a:t>
            </a:r>
            <a:r>
              <a:rPr sz="2200" spc="-135" dirty="0"/>
              <a:t> </a:t>
            </a:r>
            <a:r>
              <a:rPr sz="2200" b="0" dirty="0">
                <a:latin typeface="Candara"/>
                <a:cs typeface="Candara"/>
              </a:rPr>
              <a:t>Эти</a:t>
            </a:r>
            <a:r>
              <a:rPr sz="2200" b="0" spc="-15" dirty="0">
                <a:latin typeface="Candara"/>
                <a:cs typeface="Candara"/>
              </a:rPr>
              <a:t> </a:t>
            </a:r>
            <a:r>
              <a:rPr sz="2200" b="0" dirty="0">
                <a:latin typeface="Candara"/>
                <a:cs typeface="Candara"/>
              </a:rPr>
              <a:t>навыки</a:t>
            </a:r>
            <a:r>
              <a:rPr sz="2200" b="0" spc="10" dirty="0">
                <a:latin typeface="Candara"/>
                <a:cs typeface="Candara"/>
              </a:rPr>
              <a:t> </a:t>
            </a:r>
            <a:r>
              <a:rPr sz="2200" b="0" spc="-10" dirty="0">
                <a:latin typeface="Candara"/>
                <a:cs typeface="Candara"/>
              </a:rPr>
              <a:t>благотворно </a:t>
            </a:r>
            <a:r>
              <a:rPr sz="2200" b="0" dirty="0">
                <a:latin typeface="Candara"/>
                <a:cs typeface="Candara"/>
              </a:rPr>
              <a:t>влияют</a:t>
            </a:r>
            <a:r>
              <a:rPr sz="2200" b="0" spc="-45" dirty="0">
                <a:latin typeface="Candara"/>
                <a:cs typeface="Candara"/>
              </a:rPr>
              <a:t> </a:t>
            </a:r>
            <a:r>
              <a:rPr sz="2200" b="0" dirty="0">
                <a:latin typeface="Candara"/>
                <a:cs typeface="Candara"/>
              </a:rPr>
              <a:t>на</a:t>
            </a:r>
            <a:r>
              <a:rPr sz="2200" b="0" spc="-25" dirty="0">
                <a:latin typeface="Candara"/>
                <a:cs typeface="Candara"/>
              </a:rPr>
              <a:t> </a:t>
            </a:r>
            <a:r>
              <a:rPr sz="2200" b="0" dirty="0">
                <a:latin typeface="Candara"/>
                <a:cs typeface="Candara"/>
              </a:rPr>
              <a:t>мозговую</a:t>
            </a:r>
            <a:r>
              <a:rPr sz="2200" b="0" spc="-55" dirty="0">
                <a:latin typeface="Candara"/>
                <a:cs typeface="Candara"/>
              </a:rPr>
              <a:t> </a:t>
            </a:r>
            <a:r>
              <a:rPr sz="2200" b="0" dirty="0">
                <a:latin typeface="Candara"/>
                <a:cs typeface="Candara"/>
              </a:rPr>
              <a:t>деятельность</a:t>
            </a:r>
            <a:r>
              <a:rPr sz="2200" b="0" spc="-80" dirty="0">
                <a:latin typeface="Candara"/>
                <a:cs typeface="Candara"/>
              </a:rPr>
              <a:t> </a:t>
            </a:r>
            <a:r>
              <a:rPr sz="2200" b="0" dirty="0">
                <a:latin typeface="Candara"/>
                <a:cs typeface="Candara"/>
              </a:rPr>
              <a:t>и</a:t>
            </a:r>
            <a:r>
              <a:rPr sz="2200" b="0" spc="-20" dirty="0">
                <a:latin typeface="Candara"/>
                <a:cs typeface="Candara"/>
              </a:rPr>
              <a:t> </a:t>
            </a:r>
            <a:r>
              <a:rPr sz="2200" b="0" dirty="0">
                <a:latin typeface="Candara"/>
                <a:cs typeface="Candara"/>
              </a:rPr>
              <a:t>предотвращают</a:t>
            </a:r>
            <a:r>
              <a:rPr sz="2200" b="0" spc="-40" dirty="0">
                <a:latin typeface="Candara"/>
                <a:cs typeface="Candara"/>
              </a:rPr>
              <a:t> </a:t>
            </a:r>
            <a:r>
              <a:rPr sz="2200" b="0" spc="-10" dirty="0">
                <a:latin typeface="Candara"/>
                <a:cs typeface="Candara"/>
              </a:rPr>
              <a:t>развитие</a:t>
            </a:r>
            <a:endParaRPr sz="2200">
              <a:latin typeface="Candara"/>
              <a:cs typeface="Candara"/>
            </a:endParaRPr>
          </a:p>
          <a:p>
            <a:pPr marL="248920">
              <a:lnSpc>
                <a:spcPct val="100000"/>
              </a:lnSpc>
              <a:spcBef>
                <a:spcPts val="5"/>
              </a:spcBef>
            </a:pPr>
            <a:r>
              <a:rPr sz="2200" b="0" spc="-10" dirty="0">
                <a:latin typeface="Candara"/>
                <a:cs typeface="Candara"/>
              </a:rPr>
              <a:t>деменции.</a:t>
            </a:r>
            <a:endParaRPr sz="2200">
              <a:latin typeface="Candara"/>
              <a:cs typeface="Candara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66872" y="1807464"/>
            <a:ext cx="2593848" cy="194462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99160" y="1511808"/>
            <a:ext cx="1923288" cy="2566416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156959" y="1484375"/>
            <a:ext cx="1944624" cy="2593848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493008" y="3931920"/>
            <a:ext cx="1941576" cy="2593848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24255" y="4364735"/>
            <a:ext cx="2526792" cy="1895856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013703" y="4328159"/>
            <a:ext cx="2304288" cy="205435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02437" y="265556"/>
            <a:ext cx="8153400" cy="13684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200" dirty="0">
                <a:latin typeface="Candara"/>
                <a:cs typeface="Candara"/>
              </a:rPr>
              <a:t>3.</a:t>
            </a:r>
            <a:r>
              <a:rPr sz="2200" spc="-15" dirty="0">
                <a:latin typeface="Candara"/>
                <a:cs typeface="Candara"/>
              </a:rPr>
              <a:t> </a:t>
            </a:r>
            <a:r>
              <a:rPr sz="2200" b="1" dirty="0">
                <a:latin typeface="Candara"/>
                <a:cs typeface="Candara"/>
              </a:rPr>
              <a:t>Повысить</a:t>
            </a:r>
            <a:r>
              <a:rPr sz="2200" b="1" spc="-105" dirty="0">
                <a:latin typeface="Candara"/>
                <a:cs typeface="Candara"/>
              </a:rPr>
              <a:t> </a:t>
            </a:r>
            <a:r>
              <a:rPr sz="2200" b="1" dirty="0">
                <a:latin typeface="Candara"/>
                <a:cs typeface="Candara"/>
              </a:rPr>
              <a:t>патриотизм</a:t>
            </a:r>
            <a:r>
              <a:rPr sz="2200" b="1" spc="-85" dirty="0">
                <a:latin typeface="Candara"/>
                <a:cs typeface="Candara"/>
              </a:rPr>
              <a:t> </a:t>
            </a:r>
            <a:r>
              <a:rPr sz="2200" b="1" dirty="0">
                <a:latin typeface="Candara"/>
                <a:cs typeface="Candara"/>
              </a:rPr>
              <a:t>и</a:t>
            </a:r>
            <a:r>
              <a:rPr sz="2200" b="1" spc="-5" dirty="0">
                <a:latin typeface="Candara"/>
                <a:cs typeface="Candara"/>
              </a:rPr>
              <a:t> </a:t>
            </a:r>
            <a:r>
              <a:rPr sz="2200" b="1" dirty="0">
                <a:latin typeface="Candara"/>
                <a:cs typeface="Candara"/>
              </a:rPr>
              <a:t>мотивацию</a:t>
            </a:r>
            <a:r>
              <a:rPr sz="2200" b="1" spc="-80" dirty="0">
                <a:latin typeface="Candara"/>
                <a:cs typeface="Candara"/>
              </a:rPr>
              <a:t> </a:t>
            </a:r>
            <a:r>
              <a:rPr sz="2200" b="1" dirty="0">
                <a:latin typeface="Candara"/>
                <a:cs typeface="Candara"/>
              </a:rPr>
              <a:t>волонтеров</a:t>
            </a:r>
            <a:r>
              <a:rPr sz="2200" b="1" spc="-35" dirty="0">
                <a:latin typeface="Candara"/>
                <a:cs typeface="Candara"/>
              </a:rPr>
              <a:t> </a:t>
            </a:r>
            <a:r>
              <a:rPr sz="2200" b="1" spc="-10" dirty="0">
                <a:latin typeface="Candara"/>
                <a:cs typeface="Candara"/>
              </a:rPr>
              <a:t>«серебряного»</a:t>
            </a:r>
            <a:endParaRPr sz="2200">
              <a:latin typeface="Candara"/>
              <a:cs typeface="Candara"/>
            </a:endParaRPr>
          </a:p>
          <a:p>
            <a:pPr marL="12700" marR="895350">
              <a:lnSpc>
                <a:spcPct val="100000"/>
              </a:lnSpc>
            </a:pPr>
            <a:r>
              <a:rPr sz="2200" b="1" dirty="0">
                <a:latin typeface="Candara"/>
                <a:cs typeface="Candara"/>
              </a:rPr>
              <a:t>возраста</a:t>
            </a:r>
            <a:r>
              <a:rPr sz="2200" b="1" spc="-55" dirty="0">
                <a:latin typeface="Candara"/>
                <a:cs typeface="Candara"/>
              </a:rPr>
              <a:t> </a:t>
            </a:r>
            <a:r>
              <a:rPr sz="2200" b="1" dirty="0">
                <a:latin typeface="Candara"/>
                <a:cs typeface="Candara"/>
              </a:rPr>
              <a:t>для</a:t>
            </a:r>
            <a:r>
              <a:rPr sz="2200" b="1" spc="-30" dirty="0">
                <a:latin typeface="Candara"/>
                <a:cs typeface="Candara"/>
              </a:rPr>
              <a:t> </a:t>
            </a:r>
            <a:r>
              <a:rPr sz="2200" b="1" dirty="0">
                <a:latin typeface="Candara"/>
                <a:cs typeface="Candara"/>
              </a:rPr>
              <a:t>продолжения</a:t>
            </a:r>
            <a:r>
              <a:rPr sz="2200" b="1" spc="-60" dirty="0">
                <a:latin typeface="Candara"/>
                <a:cs typeface="Candara"/>
              </a:rPr>
              <a:t> </a:t>
            </a:r>
            <a:r>
              <a:rPr sz="2200" b="1" spc="-10" dirty="0">
                <a:latin typeface="Candara"/>
                <a:cs typeface="Candara"/>
              </a:rPr>
              <a:t>деятельности</a:t>
            </a:r>
            <a:r>
              <a:rPr sz="2200" b="1" spc="-95" dirty="0">
                <a:latin typeface="Candara"/>
                <a:cs typeface="Candara"/>
              </a:rPr>
              <a:t> </a:t>
            </a:r>
            <a:r>
              <a:rPr sz="2200" b="1" dirty="0">
                <a:latin typeface="Candara"/>
                <a:cs typeface="Candara"/>
              </a:rPr>
              <a:t>в</a:t>
            </a:r>
            <a:r>
              <a:rPr sz="2200" b="1" spc="-5" dirty="0">
                <a:latin typeface="Candara"/>
                <a:cs typeface="Candara"/>
              </a:rPr>
              <a:t> </a:t>
            </a:r>
            <a:r>
              <a:rPr sz="2200" b="1" dirty="0">
                <a:latin typeface="Candara"/>
                <a:cs typeface="Candara"/>
              </a:rPr>
              <a:t>проекте,</a:t>
            </a:r>
            <a:r>
              <a:rPr sz="2200" b="1" spc="-55" dirty="0">
                <a:latin typeface="Candara"/>
                <a:cs typeface="Candara"/>
              </a:rPr>
              <a:t> </a:t>
            </a:r>
            <a:r>
              <a:rPr sz="2200" b="1" spc="-10" dirty="0">
                <a:latin typeface="Candara"/>
                <a:cs typeface="Candara"/>
              </a:rPr>
              <a:t>через </a:t>
            </a:r>
            <a:r>
              <a:rPr sz="2200" b="1" dirty="0">
                <a:latin typeface="Candara"/>
                <a:cs typeface="Candara"/>
              </a:rPr>
              <a:t>организацию</a:t>
            </a:r>
            <a:r>
              <a:rPr sz="2200" b="1" spc="-75" dirty="0">
                <a:latin typeface="Candara"/>
                <a:cs typeface="Candara"/>
              </a:rPr>
              <a:t> </a:t>
            </a:r>
            <a:r>
              <a:rPr sz="2200" b="1" dirty="0">
                <a:latin typeface="Candara"/>
                <a:cs typeface="Candara"/>
              </a:rPr>
              <a:t>встреч</a:t>
            </a:r>
            <a:r>
              <a:rPr sz="2200" b="1" spc="-65" dirty="0">
                <a:latin typeface="Candara"/>
                <a:cs typeface="Candara"/>
              </a:rPr>
              <a:t> </a:t>
            </a:r>
            <a:r>
              <a:rPr sz="2200" b="1" dirty="0">
                <a:latin typeface="Candara"/>
                <a:cs typeface="Candara"/>
              </a:rPr>
              <a:t>с</a:t>
            </a:r>
            <a:r>
              <a:rPr sz="2200" b="1" spc="-40" dirty="0">
                <a:latin typeface="Candara"/>
                <a:cs typeface="Candara"/>
              </a:rPr>
              <a:t> </a:t>
            </a:r>
            <a:r>
              <a:rPr sz="2200" b="1" dirty="0">
                <a:latin typeface="Candara"/>
                <a:cs typeface="Candara"/>
              </a:rPr>
              <a:t>участниками</a:t>
            </a:r>
            <a:r>
              <a:rPr sz="2200" b="1" spc="-80" dirty="0">
                <a:latin typeface="Candara"/>
                <a:cs typeface="Candara"/>
              </a:rPr>
              <a:t> </a:t>
            </a:r>
            <a:r>
              <a:rPr sz="2200" b="1" dirty="0">
                <a:latin typeface="Candara"/>
                <a:cs typeface="Candara"/>
              </a:rPr>
              <a:t>специальной</a:t>
            </a:r>
            <a:r>
              <a:rPr sz="2200" b="1" spc="-75" dirty="0">
                <a:latin typeface="Candara"/>
                <a:cs typeface="Candara"/>
              </a:rPr>
              <a:t> </a:t>
            </a:r>
            <a:r>
              <a:rPr sz="2200" b="1" spc="-10" dirty="0">
                <a:latin typeface="Candara"/>
                <a:cs typeface="Candara"/>
              </a:rPr>
              <a:t>военной </a:t>
            </a:r>
            <a:r>
              <a:rPr sz="2200" b="1" dirty="0">
                <a:latin typeface="Candara"/>
                <a:cs typeface="Candara"/>
              </a:rPr>
              <a:t>операции,</a:t>
            </a:r>
            <a:r>
              <a:rPr sz="2200" b="1" spc="-80" dirty="0">
                <a:latin typeface="Candara"/>
                <a:cs typeface="Candara"/>
              </a:rPr>
              <a:t> </a:t>
            </a:r>
            <a:r>
              <a:rPr sz="2200" b="1" dirty="0">
                <a:latin typeface="Candara"/>
                <a:cs typeface="Candara"/>
              </a:rPr>
              <a:t>пришедших</a:t>
            </a:r>
            <a:r>
              <a:rPr sz="2200" b="1" spc="-95" dirty="0">
                <a:latin typeface="Candara"/>
                <a:cs typeface="Candara"/>
              </a:rPr>
              <a:t> </a:t>
            </a:r>
            <a:r>
              <a:rPr sz="2200" b="1" dirty="0">
                <a:latin typeface="Candara"/>
                <a:cs typeface="Candara"/>
              </a:rPr>
              <a:t>в</a:t>
            </a:r>
            <a:r>
              <a:rPr sz="2200" b="1" spc="-20" dirty="0">
                <a:latin typeface="Candara"/>
                <a:cs typeface="Candara"/>
              </a:rPr>
              <a:t> </a:t>
            </a:r>
            <a:r>
              <a:rPr sz="2200" b="1" spc="-10" dirty="0">
                <a:latin typeface="Candara"/>
                <a:cs typeface="Candara"/>
              </a:rPr>
              <a:t>отпуск;</a:t>
            </a:r>
            <a:endParaRPr sz="2200">
              <a:latin typeface="Candara"/>
              <a:cs typeface="Candara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04672" y="4291584"/>
            <a:ext cx="3142488" cy="2359152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04672" y="1844039"/>
            <a:ext cx="3115055" cy="2337816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285488" y="2218944"/>
            <a:ext cx="4319016" cy="324002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62915" rIns="0" bIns="0" rtlCol="0">
            <a:spAutoFit/>
          </a:bodyPr>
          <a:lstStyle/>
          <a:p>
            <a:pPr marL="120014" marR="5080">
              <a:lnSpc>
                <a:spcPct val="100000"/>
              </a:lnSpc>
              <a:spcBef>
                <a:spcPts val="100"/>
              </a:spcBef>
            </a:pPr>
            <a:r>
              <a:rPr b="0" dirty="0">
                <a:latin typeface="Candara"/>
                <a:cs typeface="Candara"/>
              </a:rPr>
              <a:t>4.</a:t>
            </a:r>
            <a:r>
              <a:rPr b="0" spc="-60" dirty="0">
                <a:latin typeface="Candara"/>
                <a:cs typeface="Candara"/>
              </a:rPr>
              <a:t> </a:t>
            </a:r>
            <a:r>
              <a:rPr dirty="0"/>
              <a:t>Сформировать</a:t>
            </a:r>
            <a:r>
              <a:rPr spc="-65" dirty="0"/>
              <a:t> </a:t>
            </a:r>
            <a:r>
              <a:rPr dirty="0"/>
              <a:t>межпоколенческое</a:t>
            </a:r>
            <a:r>
              <a:rPr spc="-60" dirty="0"/>
              <a:t> </a:t>
            </a:r>
            <a:r>
              <a:rPr spc="-10" dirty="0"/>
              <a:t>взаимодействие, </a:t>
            </a:r>
            <a:r>
              <a:rPr dirty="0"/>
              <a:t>повысить</a:t>
            </a:r>
            <a:r>
              <a:rPr spc="-70" dirty="0"/>
              <a:t> </a:t>
            </a:r>
            <a:r>
              <a:rPr dirty="0"/>
              <a:t>патриотизм,</a:t>
            </a:r>
            <a:r>
              <a:rPr spc="-40" dirty="0"/>
              <a:t> </a:t>
            </a:r>
            <a:r>
              <a:rPr dirty="0"/>
              <a:t>с</a:t>
            </a:r>
            <a:r>
              <a:rPr spc="-80" dirty="0"/>
              <a:t> </a:t>
            </a:r>
            <a:r>
              <a:rPr dirty="0"/>
              <a:t>целью</a:t>
            </a:r>
            <a:r>
              <a:rPr spc="-75" dirty="0"/>
              <a:t> </a:t>
            </a:r>
            <a:r>
              <a:rPr dirty="0"/>
              <a:t>идеологического</a:t>
            </a:r>
            <a:r>
              <a:rPr spc="-70" dirty="0"/>
              <a:t> </a:t>
            </a:r>
            <a:r>
              <a:rPr spc="-10" dirty="0"/>
              <a:t>воспитания </a:t>
            </a:r>
            <a:r>
              <a:rPr dirty="0"/>
              <a:t>подрастающего</a:t>
            </a:r>
            <a:r>
              <a:rPr spc="-55" dirty="0"/>
              <a:t> </a:t>
            </a:r>
            <a:r>
              <a:rPr dirty="0"/>
              <a:t>поколения.</a:t>
            </a:r>
            <a:r>
              <a:rPr spc="-40" dirty="0"/>
              <a:t> </a:t>
            </a:r>
            <a:r>
              <a:rPr b="0" dirty="0">
                <a:latin typeface="Candara"/>
                <a:cs typeface="Candara"/>
              </a:rPr>
              <a:t>Организованы</a:t>
            </a:r>
            <a:r>
              <a:rPr b="0" spc="-45" dirty="0">
                <a:latin typeface="Candara"/>
                <a:cs typeface="Candara"/>
              </a:rPr>
              <a:t> </a:t>
            </a:r>
            <a:r>
              <a:rPr b="0" spc="-20" dirty="0">
                <a:latin typeface="Candara"/>
                <a:cs typeface="Candara"/>
              </a:rPr>
              <a:t>мастер-</a:t>
            </a:r>
            <a:r>
              <a:rPr b="0" dirty="0">
                <a:latin typeface="Candara"/>
                <a:cs typeface="Candara"/>
              </a:rPr>
              <a:t>классы</a:t>
            </a:r>
            <a:r>
              <a:rPr b="0" spc="-10" dirty="0">
                <a:latin typeface="Candara"/>
                <a:cs typeface="Candara"/>
              </a:rPr>
              <a:t> </a:t>
            </a:r>
            <a:r>
              <a:rPr b="0" spc="-25" dirty="0">
                <a:latin typeface="Candara"/>
                <a:cs typeface="Candara"/>
              </a:rPr>
              <a:t>для </a:t>
            </a:r>
            <a:r>
              <a:rPr b="0" dirty="0">
                <a:latin typeface="Candara"/>
                <a:cs typeface="Candara"/>
              </a:rPr>
              <a:t>учащихся</a:t>
            </a:r>
            <a:r>
              <a:rPr b="0" spc="-35" dirty="0">
                <a:latin typeface="Candara"/>
                <a:cs typeface="Candara"/>
              </a:rPr>
              <a:t> </a:t>
            </a:r>
            <a:r>
              <a:rPr b="0" spc="-10" dirty="0">
                <a:latin typeface="Candara"/>
                <a:cs typeface="Candara"/>
              </a:rPr>
              <a:t>общеобразовательных</a:t>
            </a:r>
            <a:r>
              <a:rPr b="0" spc="-70" dirty="0">
                <a:latin typeface="Candara"/>
                <a:cs typeface="Candara"/>
              </a:rPr>
              <a:t> </a:t>
            </a:r>
            <a:r>
              <a:rPr b="0" dirty="0">
                <a:latin typeface="Candara"/>
                <a:cs typeface="Candara"/>
              </a:rPr>
              <a:t>учреждений</a:t>
            </a:r>
            <a:r>
              <a:rPr b="0" spc="15" dirty="0">
                <a:latin typeface="Candara"/>
                <a:cs typeface="Candara"/>
              </a:rPr>
              <a:t> </a:t>
            </a:r>
            <a:r>
              <a:rPr b="0" spc="-10" dirty="0">
                <a:latin typeface="Candara"/>
                <a:cs typeface="Candara"/>
              </a:rPr>
              <a:t>города.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6240" y="2276855"/>
            <a:ext cx="2554224" cy="1917192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346703" y="2279904"/>
            <a:ext cx="2593848" cy="194462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618488" y="4507991"/>
            <a:ext cx="2593848" cy="194462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001767" y="4520184"/>
            <a:ext cx="2590799" cy="1944624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227064" y="2295144"/>
            <a:ext cx="2557272" cy="191719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6951" y="252806"/>
            <a:ext cx="8299450" cy="6978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200" b="0" dirty="0">
                <a:latin typeface="Candara"/>
                <a:cs typeface="Candara"/>
              </a:rPr>
              <a:t>В</a:t>
            </a:r>
            <a:r>
              <a:rPr sz="2200" b="0" spc="-35" dirty="0">
                <a:latin typeface="Candara"/>
                <a:cs typeface="Candara"/>
              </a:rPr>
              <a:t> </a:t>
            </a:r>
            <a:r>
              <a:rPr sz="2200" b="0" dirty="0">
                <a:latin typeface="Candara"/>
                <a:cs typeface="Candara"/>
              </a:rPr>
              <a:t>рамках</a:t>
            </a:r>
            <a:r>
              <a:rPr sz="2200" b="0" spc="-25" dirty="0">
                <a:latin typeface="Candara"/>
                <a:cs typeface="Candara"/>
              </a:rPr>
              <a:t> </a:t>
            </a:r>
            <a:r>
              <a:rPr sz="2200" b="0" dirty="0">
                <a:latin typeface="Candara"/>
                <a:cs typeface="Candara"/>
              </a:rPr>
              <a:t>проекта</a:t>
            </a:r>
            <a:r>
              <a:rPr sz="2200" b="0" spc="-40" dirty="0">
                <a:latin typeface="Candara"/>
                <a:cs typeface="Candara"/>
              </a:rPr>
              <a:t> </a:t>
            </a:r>
            <a:r>
              <a:rPr sz="2200" b="0" dirty="0">
                <a:latin typeface="Candara"/>
                <a:cs typeface="Candara"/>
              </a:rPr>
              <a:t>совместно</a:t>
            </a:r>
            <a:r>
              <a:rPr sz="2200" b="0" spc="-90" dirty="0">
                <a:latin typeface="Candara"/>
                <a:cs typeface="Candara"/>
              </a:rPr>
              <a:t> </a:t>
            </a:r>
            <a:r>
              <a:rPr sz="2200" b="0" dirty="0">
                <a:latin typeface="Candara"/>
                <a:cs typeface="Candara"/>
              </a:rPr>
              <a:t>с</a:t>
            </a:r>
            <a:r>
              <a:rPr sz="2200" b="0" spc="-30" dirty="0">
                <a:latin typeface="Candara"/>
                <a:cs typeface="Candara"/>
              </a:rPr>
              <a:t> </a:t>
            </a:r>
            <a:r>
              <a:rPr sz="2200" b="0" dirty="0">
                <a:latin typeface="Candara"/>
                <a:cs typeface="Candara"/>
              </a:rPr>
              <a:t>АНО</a:t>
            </a:r>
            <a:r>
              <a:rPr sz="2200" b="0" spc="-55" dirty="0">
                <a:latin typeface="Candara"/>
                <a:cs typeface="Candara"/>
              </a:rPr>
              <a:t> </a:t>
            </a:r>
            <a:r>
              <a:rPr sz="2200" b="0" dirty="0">
                <a:latin typeface="Candara"/>
                <a:cs typeface="Candara"/>
              </a:rPr>
              <a:t>«Патриот»</a:t>
            </a:r>
            <a:r>
              <a:rPr sz="2200" b="0" spc="-55" dirty="0">
                <a:latin typeface="Candara"/>
                <a:cs typeface="Candara"/>
              </a:rPr>
              <a:t> </a:t>
            </a:r>
            <a:r>
              <a:rPr sz="2200" b="0" spc="-10" dirty="0">
                <a:latin typeface="Candara"/>
                <a:cs typeface="Candara"/>
              </a:rPr>
              <a:t>организуется</a:t>
            </a:r>
            <a:endParaRPr sz="2200">
              <a:latin typeface="Candara"/>
              <a:cs typeface="Candara"/>
            </a:endParaRPr>
          </a:p>
          <a:p>
            <a:pPr marL="12700">
              <a:lnSpc>
                <a:spcPct val="100000"/>
              </a:lnSpc>
            </a:pPr>
            <a:r>
              <a:rPr sz="2200" b="0" spc="-10" dirty="0">
                <a:latin typeface="Candara"/>
                <a:cs typeface="Candara"/>
              </a:rPr>
              <a:t>благотворительная</a:t>
            </a:r>
            <a:r>
              <a:rPr sz="2200" b="0" spc="-70" dirty="0">
                <a:latin typeface="Candara"/>
                <a:cs typeface="Candara"/>
              </a:rPr>
              <a:t> </a:t>
            </a:r>
            <a:r>
              <a:rPr sz="2200" b="0" dirty="0">
                <a:latin typeface="Candara"/>
                <a:cs typeface="Candara"/>
              </a:rPr>
              <a:t>акция</a:t>
            </a:r>
            <a:r>
              <a:rPr sz="2200" b="0" spc="10" dirty="0">
                <a:latin typeface="Candara"/>
                <a:cs typeface="Candara"/>
              </a:rPr>
              <a:t> </a:t>
            </a:r>
            <a:r>
              <a:rPr sz="2200" dirty="0"/>
              <a:t>«Сила</a:t>
            </a:r>
            <a:r>
              <a:rPr sz="2200" spc="-30" dirty="0"/>
              <a:t> </a:t>
            </a:r>
            <a:r>
              <a:rPr sz="2200" dirty="0"/>
              <a:t>в единстве»</a:t>
            </a:r>
            <a:r>
              <a:rPr sz="2200" b="0" dirty="0">
                <a:latin typeface="Candara"/>
                <a:cs typeface="Candara"/>
              </a:rPr>
              <a:t>,</a:t>
            </a:r>
            <a:r>
              <a:rPr sz="2200" b="0" spc="-60" dirty="0">
                <a:latin typeface="Candara"/>
                <a:cs typeface="Candara"/>
              </a:rPr>
              <a:t> </a:t>
            </a:r>
            <a:r>
              <a:rPr sz="2200" b="0" dirty="0">
                <a:latin typeface="Candara"/>
                <a:cs typeface="Candara"/>
              </a:rPr>
              <a:t>направленная</a:t>
            </a:r>
            <a:r>
              <a:rPr sz="2200" b="0" spc="-10" dirty="0">
                <a:latin typeface="Candara"/>
                <a:cs typeface="Candara"/>
              </a:rPr>
              <a:t> </a:t>
            </a:r>
            <a:r>
              <a:rPr sz="2200" b="0" dirty="0">
                <a:latin typeface="Candara"/>
                <a:cs typeface="Candara"/>
              </a:rPr>
              <a:t>на</a:t>
            </a:r>
            <a:r>
              <a:rPr sz="2200" b="0" spc="-10" dirty="0">
                <a:latin typeface="Candara"/>
                <a:cs typeface="Candara"/>
              </a:rPr>
              <a:t> </a:t>
            </a:r>
            <a:r>
              <a:rPr sz="2200" b="0" spc="-20" dirty="0">
                <a:latin typeface="Candara"/>
                <a:cs typeface="Candara"/>
              </a:rPr>
              <a:t>сбор</a:t>
            </a:r>
            <a:endParaRPr sz="2200">
              <a:latin typeface="Candara"/>
              <a:cs typeface="Candar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96951" y="923620"/>
            <a:ext cx="7824470" cy="6978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200" dirty="0">
                <a:latin typeface="Candara"/>
                <a:cs typeface="Candara"/>
              </a:rPr>
              <a:t>денежных</a:t>
            </a:r>
            <a:r>
              <a:rPr sz="2200" spc="-40" dirty="0">
                <a:latin typeface="Candara"/>
                <a:cs typeface="Candara"/>
              </a:rPr>
              <a:t> </a:t>
            </a:r>
            <a:r>
              <a:rPr sz="2200" dirty="0">
                <a:latin typeface="Candara"/>
                <a:cs typeface="Candara"/>
              </a:rPr>
              <a:t>средств,</a:t>
            </a:r>
            <a:r>
              <a:rPr sz="2200" spc="-75" dirty="0">
                <a:latin typeface="Candara"/>
                <a:cs typeface="Candara"/>
              </a:rPr>
              <a:t> </a:t>
            </a:r>
            <a:r>
              <a:rPr sz="2200" dirty="0">
                <a:latin typeface="Candara"/>
                <a:cs typeface="Candara"/>
              </a:rPr>
              <a:t>продуктов</a:t>
            </a:r>
            <a:r>
              <a:rPr sz="2200" spc="-20" dirty="0">
                <a:latin typeface="Candara"/>
                <a:cs typeface="Candara"/>
              </a:rPr>
              <a:t> </a:t>
            </a:r>
            <a:r>
              <a:rPr sz="2200" dirty="0">
                <a:latin typeface="Candara"/>
                <a:cs typeface="Candara"/>
              </a:rPr>
              <a:t>питания,</a:t>
            </a:r>
            <a:r>
              <a:rPr sz="2200" spc="-55" dirty="0">
                <a:latin typeface="Candara"/>
                <a:cs typeface="Candara"/>
              </a:rPr>
              <a:t> </a:t>
            </a:r>
            <a:r>
              <a:rPr sz="2200" spc="-10" dirty="0">
                <a:latin typeface="Candara"/>
                <a:cs typeface="Candara"/>
              </a:rPr>
              <a:t>медикаментов,</a:t>
            </a:r>
            <a:r>
              <a:rPr sz="2200" spc="-80" dirty="0">
                <a:latin typeface="Candara"/>
                <a:cs typeface="Candara"/>
              </a:rPr>
              <a:t> </a:t>
            </a:r>
            <a:r>
              <a:rPr sz="2200" spc="-10" dirty="0">
                <a:latin typeface="Candara"/>
                <a:cs typeface="Candara"/>
              </a:rPr>
              <a:t>средств</a:t>
            </a:r>
            <a:endParaRPr sz="2200">
              <a:latin typeface="Candara"/>
              <a:cs typeface="Candara"/>
            </a:endParaRPr>
          </a:p>
          <a:p>
            <a:pPr marL="12700">
              <a:lnSpc>
                <a:spcPct val="100000"/>
              </a:lnSpc>
            </a:pPr>
            <a:r>
              <a:rPr sz="2200" dirty="0">
                <a:latin typeface="Candara"/>
                <a:cs typeface="Candara"/>
              </a:rPr>
              <a:t>личной</a:t>
            </a:r>
            <a:r>
              <a:rPr sz="2200" spc="-30" dirty="0">
                <a:latin typeface="Candara"/>
                <a:cs typeface="Candara"/>
              </a:rPr>
              <a:t> </a:t>
            </a:r>
            <a:r>
              <a:rPr sz="2200" dirty="0">
                <a:latin typeface="Candara"/>
                <a:cs typeface="Candara"/>
              </a:rPr>
              <a:t>гигиены</a:t>
            </a:r>
            <a:r>
              <a:rPr sz="2200" spc="-50" dirty="0">
                <a:latin typeface="Candara"/>
                <a:cs typeface="Candara"/>
              </a:rPr>
              <a:t> </a:t>
            </a:r>
            <a:r>
              <a:rPr sz="2200" dirty="0">
                <a:latin typeface="Candara"/>
                <a:cs typeface="Candara"/>
              </a:rPr>
              <a:t>для</a:t>
            </a:r>
            <a:r>
              <a:rPr sz="2200" spc="-30" dirty="0">
                <a:latin typeface="Candara"/>
                <a:cs typeface="Candara"/>
              </a:rPr>
              <a:t> </a:t>
            </a:r>
            <a:r>
              <a:rPr sz="2200" dirty="0">
                <a:latin typeface="Candara"/>
                <a:cs typeface="Candara"/>
              </a:rPr>
              <a:t>военнослужащих,</a:t>
            </a:r>
            <a:r>
              <a:rPr sz="2200" spc="-80" dirty="0">
                <a:latin typeface="Candara"/>
                <a:cs typeface="Candara"/>
              </a:rPr>
              <a:t> </a:t>
            </a:r>
            <a:r>
              <a:rPr sz="2200" dirty="0">
                <a:latin typeface="Candara"/>
                <a:cs typeface="Candara"/>
              </a:rPr>
              <a:t>участвующих</a:t>
            </a:r>
            <a:r>
              <a:rPr sz="2200" spc="-85" dirty="0">
                <a:latin typeface="Candara"/>
                <a:cs typeface="Candara"/>
              </a:rPr>
              <a:t> </a:t>
            </a:r>
            <a:r>
              <a:rPr sz="2200" dirty="0">
                <a:latin typeface="Candara"/>
                <a:cs typeface="Candara"/>
              </a:rPr>
              <a:t>в</a:t>
            </a:r>
            <a:r>
              <a:rPr sz="2200" spc="-25" dirty="0">
                <a:latin typeface="Candara"/>
                <a:cs typeface="Candara"/>
              </a:rPr>
              <a:t> </a:t>
            </a:r>
            <a:r>
              <a:rPr sz="2200" spc="-20" dirty="0">
                <a:latin typeface="Candara"/>
                <a:cs typeface="Candara"/>
              </a:rPr>
              <a:t>СВО.</a:t>
            </a:r>
            <a:endParaRPr sz="2200">
              <a:latin typeface="Candara"/>
              <a:cs typeface="Candar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56959" y="1700783"/>
            <a:ext cx="2304288" cy="307238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04615" y="1700783"/>
            <a:ext cx="2334767" cy="3115056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12648" y="1700783"/>
            <a:ext cx="2356104" cy="3142488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329895" y="5105527"/>
            <a:ext cx="8391525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ndara"/>
                <a:cs typeface="Candara"/>
              </a:rPr>
              <a:t>Эта</a:t>
            </a:r>
            <a:r>
              <a:rPr sz="1800" spc="-35" dirty="0">
                <a:latin typeface="Candara"/>
                <a:cs typeface="Candara"/>
              </a:rPr>
              <a:t> </a:t>
            </a:r>
            <a:r>
              <a:rPr sz="1800" dirty="0">
                <a:latin typeface="Candara"/>
                <a:cs typeface="Candara"/>
              </a:rPr>
              <a:t>акция</a:t>
            </a:r>
            <a:r>
              <a:rPr sz="1800" spc="-80" dirty="0">
                <a:latin typeface="Candara"/>
                <a:cs typeface="Candara"/>
              </a:rPr>
              <a:t> </a:t>
            </a:r>
            <a:r>
              <a:rPr sz="1800" dirty="0">
                <a:latin typeface="Candara"/>
                <a:cs typeface="Candara"/>
              </a:rPr>
              <a:t>на</a:t>
            </a:r>
            <a:r>
              <a:rPr sz="1800" spc="-20" dirty="0">
                <a:latin typeface="Candara"/>
                <a:cs typeface="Candara"/>
              </a:rPr>
              <a:t> </a:t>
            </a:r>
            <a:r>
              <a:rPr sz="1800" dirty="0">
                <a:latin typeface="Candara"/>
                <a:cs typeface="Candara"/>
              </a:rPr>
              <a:t>свежем</a:t>
            </a:r>
            <a:r>
              <a:rPr sz="1800" spc="-25" dirty="0">
                <a:latin typeface="Candara"/>
                <a:cs typeface="Candara"/>
              </a:rPr>
              <a:t> </a:t>
            </a:r>
            <a:r>
              <a:rPr sz="1800" dirty="0">
                <a:latin typeface="Candara"/>
                <a:cs typeface="Candara"/>
              </a:rPr>
              <a:t>воздухе</a:t>
            </a:r>
            <a:r>
              <a:rPr sz="1800" spc="-30" dirty="0">
                <a:latin typeface="Candara"/>
                <a:cs typeface="Candara"/>
              </a:rPr>
              <a:t> </a:t>
            </a:r>
            <a:r>
              <a:rPr sz="1800" dirty="0">
                <a:latin typeface="Candara"/>
                <a:cs typeface="Candara"/>
              </a:rPr>
              <a:t>благотворно</a:t>
            </a:r>
            <a:r>
              <a:rPr sz="1800" spc="-60" dirty="0">
                <a:latin typeface="Candara"/>
                <a:cs typeface="Candara"/>
              </a:rPr>
              <a:t> </a:t>
            </a:r>
            <a:r>
              <a:rPr sz="1800" dirty="0">
                <a:latin typeface="Candara"/>
                <a:cs typeface="Candara"/>
              </a:rPr>
              <a:t>влияет</a:t>
            </a:r>
            <a:r>
              <a:rPr sz="1800" spc="-45" dirty="0">
                <a:latin typeface="Candara"/>
                <a:cs typeface="Candara"/>
              </a:rPr>
              <a:t> </a:t>
            </a:r>
            <a:r>
              <a:rPr sz="1800" dirty="0">
                <a:latin typeface="Candara"/>
                <a:cs typeface="Candara"/>
              </a:rPr>
              <a:t>на</a:t>
            </a:r>
            <a:r>
              <a:rPr sz="1800" spc="-35" dirty="0">
                <a:latin typeface="Candara"/>
                <a:cs typeface="Candara"/>
              </a:rPr>
              <a:t> </a:t>
            </a:r>
            <a:r>
              <a:rPr sz="1800" dirty="0">
                <a:latin typeface="Candara"/>
                <a:cs typeface="Candara"/>
              </a:rPr>
              <a:t>самочувствие</a:t>
            </a:r>
            <a:r>
              <a:rPr sz="1800" spc="-30" dirty="0">
                <a:latin typeface="Candara"/>
                <a:cs typeface="Candara"/>
              </a:rPr>
              <a:t> </a:t>
            </a:r>
            <a:r>
              <a:rPr sz="1800" spc="-10" dirty="0">
                <a:latin typeface="Candara"/>
                <a:cs typeface="Candara"/>
              </a:rPr>
              <a:t>волонтеров,</a:t>
            </a:r>
            <a:endParaRPr sz="1800">
              <a:latin typeface="Candara"/>
              <a:cs typeface="Candara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Candara"/>
                <a:cs typeface="Candara"/>
              </a:rPr>
              <a:t>способствует</a:t>
            </a:r>
            <a:r>
              <a:rPr sz="1800" spc="-55" dirty="0">
                <a:latin typeface="Candara"/>
                <a:cs typeface="Candara"/>
              </a:rPr>
              <a:t> </a:t>
            </a:r>
            <a:r>
              <a:rPr sz="1800" dirty="0">
                <a:latin typeface="Candara"/>
                <a:cs typeface="Candara"/>
              </a:rPr>
              <a:t>их</a:t>
            </a:r>
            <a:r>
              <a:rPr sz="1800" spc="-20" dirty="0">
                <a:latin typeface="Candara"/>
                <a:cs typeface="Candara"/>
              </a:rPr>
              <a:t> </a:t>
            </a:r>
            <a:r>
              <a:rPr sz="1800" dirty="0">
                <a:latin typeface="Candara"/>
                <a:cs typeface="Candara"/>
              </a:rPr>
              <a:t>раскрепощению.</a:t>
            </a:r>
            <a:r>
              <a:rPr sz="1800" spc="-50" dirty="0">
                <a:latin typeface="Candara"/>
                <a:cs typeface="Candara"/>
              </a:rPr>
              <a:t> </a:t>
            </a:r>
            <a:r>
              <a:rPr sz="1800" dirty="0">
                <a:latin typeface="Candara"/>
                <a:cs typeface="Candara"/>
              </a:rPr>
              <a:t>Через</a:t>
            </a:r>
            <a:r>
              <a:rPr sz="1800" spc="-10" dirty="0">
                <a:latin typeface="Candara"/>
                <a:cs typeface="Candara"/>
              </a:rPr>
              <a:t> </a:t>
            </a:r>
            <a:r>
              <a:rPr sz="1800" dirty="0">
                <a:latin typeface="Candara"/>
                <a:cs typeface="Candara"/>
              </a:rPr>
              <a:t>общение</a:t>
            </a:r>
            <a:r>
              <a:rPr sz="1800" spc="-40" dirty="0">
                <a:latin typeface="Candara"/>
                <a:cs typeface="Candara"/>
              </a:rPr>
              <a:t> </a:t>
            </a:r>
            <a:r>
              <a:rPr sz="1800" dirty="0">
                <a:latin typeface="Candara"/>
                <a:cs typeface="Candara"/>
              </a:rPr>
              <a:t>с</a:t>
            </a:r>
            <a:r>
              <a:rPr sz="1800" spc="-25" dirty="0">
                <a:latin typeface="Candara"/>
                <a:cs typeface="Candara"/>
              </a:rPr>
              <a:t> </a:t>
            </a:r>
            <a:r>
              <a:rPr sz="1800" dirty="0">
                <a:latin typeface="Candara"/>
                <a:cs typeface="Candara"/>
              </a:rPr>
              <a:t>жителями</a:t>
            </a:r>
            <a:r>
              <a:rPr sz="1800" spc="-40" dirty="0">
                <a:latin typeface="Candara"/>
                <a:cs typeface="Candara"/>
              </a:rPr>
              <a:t> </a:t>
            </a:r>
            <a:r>
              <a:rPr sz="1800" dirty="0">
                <a:latin typeface="Candara"/>
                <a:cs typeface="Candara"/>
              </a:rPr>
              <a:t>города</a:t>
            </a:r>
            <a:r>
              <a:rPr sz="1800" spc="-55" dirty="0">
                <a:latin typeface="Candara"/>
                <a:cs typeface="Candara"/>
              </a:rPr>
              <a:t> </a:t>
            </a:r>
            <a:r>
              <a:rPr sz="1800" dirty="0">
                <a:latin typeface="Candara"/>
                <a:cs typeface="Candara"/>
              </a:rPr>
              <a:t>и</a:t>
            </a:r>
            <a:r>
              <a:rPr sz="1800" spc="-20" dirty="0">
                <a:latin typeface="Candara"/>
                <a:cs typeface="Candara"/>
              </a:rPr>
              <a:t> </a:t>
            </a:r>
            <a:r>
              <a:rPr sz="1800" spc="-10" dirty="0">
                <a:latin typeface="Candara"/>
                <a:cs typeface="Candara"/>
              </a:rPr>
              <a:t>ведение</a:t>
            </a:r>
            <a:endParaRPr sz="1800">
              <a:latin typeface="Candara"/>
              <a:cs typeface="Candara"/>
            </a:endParaRPr>
          </a:p>
          <a:p>
            <a:pPr marL="12700">
              <a:lnSpc>
                <a:spcPct val="100000"/>
              </a:lnSpc>
            </a:pPr>
            <a:r>
              <a:rPr sz="1800" spc="-10" dirty="0">
                <a:latin typeface="Candara"/>
                <a:cs typeface="Candara"/>
              </a:rPr>
              <a:t>просветительской</a:t>
            </a:r>
            <a:r>
              <a:rPr sz="1800" spc="-40" dirty="0">
                <a:latin typeface="Candara"/>
                <a:cs typeface="Candara"/>
              </a:rPr>
              <a:t> </a:t>
            </a:r>
            <a:r>
              <a:rPr sz="1800" dirty="0">
                <a:latin typeface="Candara"/>
                <a:cs typeface="Candara"/>
              </a:rPr>
              <a:t>работы</a:t>
            </a:r>
            <a:r>
              <a:rPr sz="1800" spc="-40" dirty="0">
                <a:latin typeface="Candara"/>
                <a:cs typeface="Candara"/>
              </a:rPr>
              <a:t> </a:t>
            </a:r>
            <a:r>
              <a:rPr sz="1800" dirty="0">
                <a:latin typeface="Candara"/>
                <a:cs typeface="Candara"/>
              </a:rPr>
              <a:t>с</a:t>
            </a:r>
            <a:r>
              <a:rPr sz="1800" spc="-15" dirty="0">
                <a:latin typeface="Candara"/>
                <a:cs typeface="Candara"/>
              </a:rPr>
              <a:t> </a:t>
            </a:r>
            <a:r>
              <a:rPr sz="1800" dirty="0">
                <a:latin typeface="Candara"/>
                <a:cs typeface="Candara"/>
              </a:rPr>
              <a:t>населением</a:t>
            </a:r>
            <a:r>
              <a:rPr sz="1800" spc="20" dirty="0">
                <a:latin typeface="Candara"/>
                <a:cs typeface="Candara"/>
              </a:rPr>
              <a:t> </a:t>
            </a:r>
            <a:r>
              <a:rPr sz="1800" dirty="0">
                <a:latin typeface="Candara"/>
                <a:cs typeface="Candara"/>
              </a:rPr>
              <a:t>отлично</a:t>
            </a:r>
            <a:r>
              <a:rPr sz="1800" spc="-10" dirty="0">
                <a:latin typeface="Candara"/>
                <a:cs typeface="Candara"/>
              </a:rPr>
              <a:t> налаживаются</a:t>
            </a:r>
            <a:r>
              <a:rPr sz="1800" spc="-40" dirty="0">
                <a:latin typeface="Candara"/>
                <a:cs typeface="Candara"/>
              </a:rPr>
              <a:t> </a:t>
            </a:r>
            <a:r>
              <a:rPr sz="1800" dirty="0">
                <a:latin typeface="Candara"/>
                <a:cs typeface="Candara"/>
              </a:rPr>
              <a:t>партнерские</a:t>
            </a:r>
            <a:r>
              <a:rPr sz="1800" spc="-30" dirty="0">
                <a:latin typeface="Candara"/>
                <a:cs typeface="Candara"/>
              </a:rPr>
              <a:t> </a:t>
            </a:r>
            <a:r>
              <a:rPr sz="1800" spc="-10" dirty="0">
                <a:latin typeface="Candara"/>
                <a:cs typeface="Candara"/>
              </a:rPr>
              <a:t>связи.</a:t>
            </a:r>
            <a:endParaRPr sz="1800">
              <a:latin typeface="Candara"/>
              <a:cs typeface="Candara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Candara"/>
                <a:cs typeface="Candara"/>
              </a:rPr>
              <a:t>Люди</a:t>
            </a:r>
            <a:r>
              <a:rPr sz="1800" spc="-45" dirty="0">
                <a:latin typeface="Candara"/>
                <a:cs typeface="Candara"/>
              </a:rPr>
              <a:t> </a:t>
            </a:r>
            <a:r>
              <a:rPr sz="1800" dirty="0">
                <a:latin typeface="Candara"/>
                <a:cs typeface="Candara"/>
              </a:rPr>
              <a:t>старшего</a:t>
            </a:r>
            <a:r>
              <a:rPr sz="1800" spc="-35" dirty="0">
                <a:latin typeface="Candara"/>
                <a:cs typeface="Candara"/>
              </a:rPr>
              <a:t> </a:t>
            </a:r>
            <a:r>
              <a:rPr sz="1800" dirty="0">
                <a:latin typeface="Candara"/>
                <a:cs typeface="Candara"/>
              </a:rPr>
              <a:t>возраста</a:t>
            </a:r>
            <a:r>
              <a:rPr sz="1800" spc="-65" dirty="0">
                <a:latin typeface="Candara"/>
                <a:cs typeface="Candara"/>
              </a:rPr>
              <a:t> </a:t>
            </a:r>
            <a:r>
              <a:rPr sz="1800" dirty="0">
                <a:latin typeface="Candara"/>
                <a:cs typeface="Candara"/>
              </a:rPr>
              <a:t>чувствуют</a:t>
            </a:r>
            <a:r>
              <a:rPr sz="1800" spc="-25" dirty="0">
                <a:latin typeface="Candara"/>
                <a:cs typeface="Candara"/>
              </a:rPr>
              <a:t> </a:t>
            </a:r>
            <a:r>
              <a:rPr sz="1800" dirty="0">
                <a:latin typeface="Candara"/>
                <a:cs typeface="Candara"/>
              </a:rPr>
              <a:t>причастность</a:t>
            </a:r>
            <a:r>
              <a:rPr sz="1800" spc="-60" dirty="0">
                <a:latin typeface="Candara"/>
                <a:cs typeface="Candara"/>
              </a:rPr>
              <a:t> </a:t>
            </a:r>
            <a:r>
              <a:rPr sz="1800" dirty="0">
                <a:latin typeface="Candara"/>
                <a:cs typeface="Candara"/>
              </a:rPr>
              <a:t>к</a:t>
            </a:r>
            <a:r>
              <a:rPr sz="1800" spc="-60" dirty="0">
                <a:latin typeface="Candara"/>
                <a:cs typeface="Candara"/>
              </a:rPr>
              <a:t> </a:t>
            </a:r>
            <a:r>
              <a:rPr sz="1800" dirty="0">
                <a:latin typeface="Candara"/>
                <a:cs typeface="Candara"/>
              </a:rPr>
              <a:t>историческим</a:t>
            </a:r>
            <a:r>
              <a:rPr sz="1800" spc="-70" dirty="0">
                <a:latin typeface="Candara"/>
                <a:cs typeface="Candara"/>
              </a:rPr>
              <a:t> </a:t>
            </a:r>
            <a:r>
              <a:rPr sz="1800" dirty="0">
                <a:latin typeface="Candara"/>
                <a:cs typeface="Candara"/>
              </a:rPr>
              <a:t>изменениям</a:t>
            </a:r>
            <a:r>
              <a:rPr sz="1800" spc="-50" dirty="0">
                <a:latin typeface="Candara"/>
                <a:cs typeface="Candara"/>
              </a:rPr>
              <a:t> в</a:t>
            </a:r>
            <a:endParaRPr sz="1800">
              <a:latin typeface="Candara"/>
              <a:cs typeface="Candara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Candara"/>
                <a:cs typeface="Candara"/>
              </a:rPr>
              <a:t>стране</a:t>
            </a:r>
            <a:r>
              <a:rPr sz="1800" spc="-35" dirty="0">
                <a:latin typeface="Candara"/>
                <a:cs typeface="Candara"/>
              </a:rPr>
              <a:t> </a:t>
            </a:r>
            <a:r>
              <a:rPr sz="1800" dirty="0">
                <a:latin typeface="Candara"/>
                <a:cs typeface="Candara"/>
              </a:rPr>
              <a:t>и</a:t>
            </a:r>
            <a:r>
              <a:rPr sz="1800" spc="-25" dirty="0">
                <a:latin typeface="Candara"/>
                <a:cs typeface="Candara"/>
              </a:rPr>
              <a:t> </a:t>
            </a:r>
            <a:r>
              <a:rPr sz="1800" dirty="0">
                <a:latin typeface="Candara"/>
                <a:cs typeface="Candara"/>
              </a:rPr>
              <a:t>свою</a:t>
            </a:r>
            <a:r>
              <a:rPr sz="1800" spc="-30" dirty="0">
                <a:latin typeface="Candara"/>
                <a:cs typeface="Candara"/>
              </a:rPr>
              <a:t> </a:t>
            </a:r>
            <a:r>
              <a:rPr sz="1800" spc="-10" dirty="0">
                <a:latin typeface="Candara"/>
                <a:cs typeface="Candara"/>
              </a:rPr>
              <a:t>нужность.</a:t>
            </a:r>
            <a:endParaRPr sz="1800">
              <a:latin typeface="Candara"/>
              <a:cs typeface="Candar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21030" y="460374"/>
            <a:ext cx="8385809" cy="33807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7620" algn="ctr">
              <a:lnSpc>
                <a:spcPct val="100000"/>
              </a:lnSpc>
              <a:spcBef>
                <a:spcPts val="105"/>
              </a:spcBef>
            </a:pPr>
            <a:r>
              <a:rPr sz="2200" dirty="0">
                <a:latin typeface="Candara"/>
                <a:cs typeface="Candara"/>
              </a:rPr>
              <a:t>Благодаря</a:t>
            </a:r>
            <a:r>
              <a:rPr sz="2200" spc="-60" dirty="0">
                <a:latin typeface="Candara"/>
                <a:cs typeface="Candara"/>
              </a:rPr>
              <a:t> </a:t>
            </a:r>
            <a:r>
              <a:rPr sz="2200" dirty="0">
                <a:latin typeface="Candara"/>
                <a:cs typeface="Candara"/>
              </a:rPr>
              <a:t>проекту</a:t>
            </a:r>
            <a:r>
              <a:rPr sz="2200" spc="-35" dirty="0">
                <a:latin typeface="Candara"/>
                <a:cs typeface="Candara"/>
              </a:rPr>
              <a:t> </a:t>
            </a:r>
            <a:r>
              <a:rPr sz="2200" dirty="0">
                <a:latin typeface="Candara"/>
                <a:cs typeface="Candara"/>
              </a:rPr>
              <a:t>«Факел</a:t>
            </a:r>
            <a:r>
              <a:rPr sz="2200" spc="-70" dirty="0">
                <a:latin typeface="Candara"/>
                <a:cs typeface="Candara"/>
              </a:rPr>
              <a:t> </a:t>
            </a:r>
            <a:r>
              <a:rPr sz="2200" dirty="0">
                <a:latin typeface="Candara"/>
                <a:cs typeface="Candara"/>
              </a:rPr>
              <a:t>наших</a:t>
            </a:r>
            <a:r>
              <a:rPr sz="2200" spc="-45" dirty="0">
                <a:latin typeface="Candara"/>
                <a:cs typeface="Candara"/>
              </a:rPr>
              <a:t> </a:t>
            </a:r>
            <a:r>
              <a:rPr sz="2200" dirty="0">
                <a:latin typeface="Candara"/>
                <a:cs typeface="Candara"/>
              </a:rPr>
              <a:t>сердец»</a:t>
            </a:r>
            <a:r>
              <a:rPr sz="2200" spc="-60" dirty="0">
                <a:latin typeface="Candara"/>
                <a:cs typeface="Candara"/>
              </a:rPr>
              <a:t> </a:t>
            </a:r>
            <a:r>
              <a:rPr sz="2200" dirty="0">
                <a:latin typeface="Candara"/>
                <a:cs typeface="Candara"/>
              </a:rPr>
              <a:t>добровольческий</a:t>
            </a:r>
            <a:r>
              <a:rPr sz="2200" spc="-80" dirty="0">
                <a:latin typeface="Candara"/>
                <a:cs typeface="Candara"/>
              </a:rPr>
              <a:t> </a:t>
            </a:r>
            <a:r>
              <a:rPr sz="2200" spc="-10" dirty="0">
                <a:latin typeface="Candara"/>
                <a:cs typeface="Candara"/>
              </a:rPr>
              <a:t>отряд</a:t>
            </a:r>
            <a:endParaRPr sz="2200">
              <a:latin typeface="Candara"/>
              <a:cs typeface="Candara"/>
            </a:endParaRPr>
          </a:p>
          <a:p>
            <a:pPr marR="3810" algn="ctr">
              <a:lnSpc>
                <a:spcPct val="100000"/>
              </a:lnSpc>
            </a:pPr>
            <a:r>
              <a:rPr sz="2200" b="1" dirty="0">
                <a:latin typeface="Candara"/>
                <a:cs typeface="Candara"/>
              </a:rPr>
              <a:t>«СМОРодина»</a:t>
            </a:r>
            <a:r>
              <a:rPr sz="2200" b="1" spc="-80" dirty="0">
                <a:latin typeface="Candara"/>
                <a:cs typeface="Candara"/>
              </a:rPr>
              <a:t> </a:t>
            </a:r>
            <a:r>
              <a:rPr sz="2200" dirty="0">
                <a:latin typeface="Candara"/>
                <a:cs typeface="Candara"/>
              </a:rPr>
              <a:t>пополнился</a:t>
            </a:r>
            <a:r>
              <a:rPr sz="2200" spc="-90" dirty="0">
                <a:latin typeface="Candara"/>
                <a:cs typeface="Candara"/>
              </a:rPr>
              <a:t> </a:t>
            </a:r>
            <a:r>
              <a:rPr sz="2200" dirty="0">
                <a:latin typeface="Candara"/>
                <a:cs typeface="Candara"/>
              </a:rPr>
              <a:t>новыми</a:t>
            </a:r>
            <a:r>
              <a:rPr sz="2200" spc="-55" dirty="0">
                <a:latin typeface="Candara"/>
                <a:cs typeface="Candara"/>
              </a:rPr>
              <a:t> </a:t>
            </a:r>
            <a:r>
              <a:rPr sz="2200" spc="-10" dirty="0">
                <a:latin typeface="Candara"/>
                <a:cs typeface="Candara"/>
              </a:rPr>
              <a:t>людьми.</a:t>
            </a:r>
            <a:endParaRPr sz="2200">
              <a:latin typeface="Candara"/>
              <a:cs typeface="Candara"/>
            </a:endParaRPr>
          </a:p>
          <a:p>
            <a:pPr marR="3810" algn="ctr">
              <a:lnSpc>
                <a:spcPct val="100000"/>
              </a:lnSpc>
              <a:spcBef>
                <a:spcPts val="5"/>
              </a:spcBef>
            </a:pPr>
            <a:r>
              <a:rPr sz="2200" dirty="0">
                <a:latin typeface="Candara"/>
                <a:cs typeface="Candara"/>
              </a:rPr>
              <a:t>К</a:t>
            </a:r>
            <a:r>
              <a:rPr sz="2200" spc="-25" dirty="0">
                <a:latin typeface="Candara"/>
                <a:cs typeface="Candara"/>
              </a:rPr>
              <a:t> </a:t>
            </a:r>
            <a:r>
              <a:rPr sz="2200" dirty="0">
                <a:latin typeface="Candara"/>
                <a:cs typeface="Candara"/>
              </a:rPr>
              <a:t>объединению</a:t>
            </a:r>
            <a:r>
              <a:rPr sz="2200" spc="-80" dirty="0">
                <a:latin typeface="Candara"/>
                <a:cs typeface="Candara"/>
              </a:rPr>
              <a:t> </a:t>
            </a:r>
            <a:r>
              <a:rPr sz="2200" dirty="0">
                <a:latin typeface="Candara"/>
                <a:cs typeface="Candara"/>
              </a:rPr>
              <a:t>присоединились</a:t>
            </a:r>
            <a:r>
              <a:rPr sz="2200" spc="-110" dirty="0">
                <a:latin typeface="Candara"/>
                <a:cs typeface="Candara"/>
              </a:rPr>
              <a:t> </a:t>
            </a:r>
            <a:r>
              <a:rPr sz="2200" dirty="0">
                <a:latin typeface="Candara"/>
                <a:cs typeface="Candara"/>
              </a:rPr>
              <a:t>18</a:t>
            </a:r>
            <a:r>
              <a:rPr sz="2200" spc="-15" dirty="0">
                <a:latin typeface="Candara"/>
                <a:cs typeface="Candara"/>
              </a:rPr>
              <a:t> </a:t>
            </a:r>
            <a:r>
              <a:rPr sz="2200" spc="-10" dirty="0">
                <a:latin typeface="Candara"/>
                <a:cs typeface="Candara"/>
              </a:rPr>
              <a:t>человек.</a:t>
            </a:r>
            <a:endParaRPr sz="2200">
              <a:latin typeface="Candara"/>
              <a:cs typeface="Candara"/>
            </a:endParaRPr>
          </a:p>
          <a:p>
            <a:pPr algn="ctr">
              <a:lnSpc>
                <a:spcPct val="100000"/>
              </a:lnSpc>
              <a:spcBef>
                <a:spcPts val="2640"/>
              </a:spcBef>
            </a:pPr>
            <a:r>
              <a:rPr sz="2200" dirty="0">
                <a:latin typeface="Candara"/>
                <a:cs typeface="Candara"/>
              </a:rPr>
              <a:t>Люди</a:t>
            </a:r>
            <a:r>
              <a:rPr sz="2200" spc="-40" dirty="0">
                <a:latin typeface="Candara"/>
                <a:cs typeface="Candara"/>
              </a:rPr>
              <a:t> </a:t>
            </a:r>
            <a:r>
              <a:rPr sz="2200" dirty="0">
                <a:latin typeface="Candara"/>
                <a:cs typeface="Candara"/>
              </a:rPr>
              <a:t>старшего</a:t>
            </a:r>
            <a:r>
              <a:rPr sz="2200" spc="-55" dirty="0">
                <a:latin typeface="Candara"/>
                <a:cs typeface="Candara"/>
              </a:rPr>
              <a:t> </a:t>
            </a:r>
            <a:r>
              <a:rPr sz="2200" dirty="0">
                <a:latin typeface="Candara"/>
                <a:cs typeface="Candara"/>
              </a:rPr>
              <a:t>возраста</a:t>
            </a:r>
            <a:r>
              <a:rPr sz="2200" spc="-55" dirty="0">
                <a:latin typeface="Candara"/>
                <a:cs typeface="Candara"/>
              </a:rPr>
              <a:t> </a:t>
            </a:r>
            <a:r>
              <a:rPr sz="2200" dirty="0">
                <a:latin typeface="Candara"/>
                <a:cs typeface="Candara"/>
              </a:rPr>
              <a:t>отмечают</a:t>
            </a:r>
            <a:r>
              <a:rPr sz="2200" spc="-35" dirty="0">
                <a:latin typeface="Candara"/>
                <a:cs typeface="Candara"/>
              </a:rPr>
              <a:t> </a:t>
            </a:r>
            <a:r>
              <a:rPr sz="2200" dirty="0">
                <a:latin typeface="Candara"/>
                <a:cs typeface="Candara"/>
              </a:rPr>
              <a:t>у себя</a:t>
            </a:r>
            <a:r>
              <a:rPr sz="2200" spc="-55" dirty="0">
                <a:latin typeface="Candara"/>
                <a:cs typeface="Candara"/>
              </a:rPr>
              <a:t> </a:t>
            </a:r>
            <a:r>
              <a:rPr sz="2200" dirty="0">
                <a:latin typeface="Candara"/>
                <a:cs typeface="Candara"/>
              </a:rPr>
              <a:t>улучшения</a:t>
            </a:r>
            <a:r>
              <a:rPr sz="2200" spc="-55" dirty="0">
                <a:latin typeface="Candara"/>
                <a:cs typeface="Candara"/>
              </a:rPr>
              <a:t> </a:t>
            </a:r>
            <a:r>
              <a:rPr sz="2200" spc="-10" dirty="0">
                <a:latin typeface="Candara"/>
                <a:cs typeface="Candara"/>
              </a:rPr>
              <a:t>самочувствия,</a:t>
            </a:r>
            <a:endParaRPr sz="2200">
              <a:latin typeface="Candara"/>
              <a:cs typeface="Candara"/>
            </a:endParaRPr>
          </a:p>
          <a:p>
            <a:pPr marR="6350" algn="ctr">
              <a:lnSpc>
                <a:spcPct val="100000"/>
              </a:lnSpc>
            </a:pPr>
            <a:r>
              <a:rPr sz="2200" dirty="0">
                <a:latin typeface="Candara"/>
                <a:cs typeface="Candara"/>
              </a:rPr>
              <a:t>желание</a:t>
            </a:r>
            <a:r>
              <a:rPr sz="2200" spc="-50" dirty="0">
                <a:latin typeface="Candara"/>
                <a:cs typeface="Candara"/>
              </a:rPr>
              <a:t> </a:t>
            </a:r>
            <a:r>
              <a:rPr sz="2200" dirty="0">
                <a:latin typeface="Candara"/>
                <a:cs typeface="Candara"/>
              </a:rPr>
              <a:t>жить</a:t>
            </a:r>
            <a:r>
              <a:rPr sz="2200" spc="-50" dirty="0">
                <a:latin typeface="Candara"/>
                <a:cs typeface="Candara"/>
              </a:rPr>
              <a:t> </a:t>
            </a:r>
            <a:r>
              <a:rPr sz="2200" dirty="0">
                <a:latin typeface="Candara"/>
                <a:cs typeface="Candara"/>
              </a:rPr>
              <a:t>и</a:t>
            </a:r>
            <a:r>
              <a:rPr sz="2200" spc="10" dirty="0">
                <a:latin typeface="Candara"/>
                <a:cs typeface="Candara"/>
              </a:rPr>
              <a:t> </a:t>
            </a:r>
            <a:r>
              <a:rPr sz="2200" spc="-10" dirty="0">
                <a:latin typeface="Candara"/>
                <a:cs typeface="Candara"/>
              </a:rPr>
              <a:t>развиваться,</a:t>
            </a:r>
            <a:r>
              <a:rPr sz="2200" spc="-100" dirty="0">
                <a:latin typeface="Candara"/>
                <a:cs typeface="Candara"/>
              </a:rPr>
              <a:t> </a:t>
            </a:r>
            <a:r>
              <a:rPr sz="2200" dirty="0">
                <a:latin typeface="Candara"/>
                <a:cs typeface="Candara"/>
              </a:rPr>
              <a:t>вести</a:t>
            </a:r>
            <a:r>
              <a:rPr sz="2200" spc="-45" dirty="0">
                <a:latin typeface="Candara"/>
                <a:cs typeface="Candara"/>
              </a:rPr>
              <a:t> </a:t>
            </a:r>
            <a:r>
              <a:rPr sz="2200" dirty="0">
                <a:latin typeface="Candara"/>
                <a:cs typeface="Candara"/>
              </a:rPr>
              <a:t>активный</a:t>
            </a:r>
            <a:r>
              <a:rPr sz="2200" spc="-40" dirty="0">
                <a:latin typeface="Candara"/>
                <a:cs typeface="Candara"/>
              </a:rPr>
              <a:t> </a:t>
            </a:r>
            <a:r>
              <a:rPr sz="2200" dirty="0">
                <a:latin typeface="Candara"/>
                <a:cs typeface="Candara"/>
              </a:rPr>
              <a:t>образа</a:t>
            </a:r>
            <a:r>
              <a:rPr sz="2200" spc="-25" dirty="0">
                <a:latin typeface="Candara"/>
                <a:cs typeface="Candara"/>
              </a:rPr>
              <a:t> </a:t>
            </a:r>
            <a:r>
              <a:rPr sz="2200" spc="-10" dirty="0">
                <a:latin typeface="Candara"/>
                <a:cs typeface="Candara"/>
              </a:rPr>
              <a:t>жизни.</a:t>
            </a:r>
            <a:endParaRPr sz="2200">
              <a:latin typeface="Candara"/>
              <a:cs typeface="Candara"/>
            </a:endParaRPr>
          </a:p>
          <a:p>
            <a:pPr marL="387350" marR="393065" indent="-4445" algn="ctr">
              <a:lnSpc>
                <a:spcPct val="100000"/>
              </a:lnSpc>
              <a:spcBef>
                <a:spcPts val="2645"/>
              </a:spcBef>
            </a:pPr>
            <a:r>
              <a:rPr sz="2200" dirty="0">
                <a:latin typeface="Candara"/>
                <a:cs typeface="Candara"/>
              </a:rPr>
              <a:t>5</a:t>
            </a:r>
            <a:r>
              <a:rPr sz="2200" spc="-5" dirty="0">
                <a:latin typeface="Candara"/>
                <a:cs typeface="Candara"/>
              </a:rPr>
              <a:t> </a:t>
            </a:r>
            <a:r>
              <a:rPr sz="2200" spc="-10" dirty="0">
                <a:latin typeface="Candara"/>
                <a:cs typeface="Candara"/>
              </a:rPr>
              <a:t>волонтеров</a:t>
            </a:r>
            <a:r>
              <a:rPr sz="2200" spc="-45" dirty="0">
                <a:latin typeface="Candara"/>
                <a:cs typeface="Candara"/>
              </a:rPr>
              <a:t> </a:t>
            </a:r>
            <a:r>
              <a:rPr sz="2200" dirty="0">
                <a:latin typeface="Candara"/>
                <a:cs typeface="Candara"/>
              </a:rPr>
              <a:t>освоили</a:t>
            </a:r>
            <a:r>
              <a:rPr sz="2200" spc="-40" dirty="0">
                <a:latin typeface="Candara"/>
                <a:cs typeface="Candara"/>
              </a:rPr>
              <a:t> </a:t>
            </a:r>
            <a:r>
              <a:rPr sz="2200" dirty="0">
                <a:latin typeface="Candara"/>
                <a:cs typeface="Candara"/>
              </a:rPr>
              <a:t>новые</a:t>
            </a:r>
            <a:r>
              <a:rPr sz="2200" spc="-35" dirty="0">
                <a:latin typeface="Candara"/>
                <a:cs typeface="Candara"/>
              </a:rPr>
              <a:t> </a:t>
            </a:r>
            <a:r>
              <a:rPr sz="2200" dirty="0">
                <a:latin typeface="Candara"/>
                <a:cs typeface="Candara"/>
              </a:rPr>
              <a:t>навыки</a:t>
            </a:r>
            <a:r>
              <a:rPr sz="2200" spc="-15" dirty="0">
                <a:latin typeface="Candara"/>
                <a:cs typeface="Candara"/>
              </a:rPr>
              <a:t> </a:t>
            </a:r>
            <a:r>
              <a:rPr sz="2200" dirty="0">
                <a:latin typeface="Candara"/>
                <a:cs typeface="Candara"/>
              </a:rPr>
              <a:t>и</a:t>
            </a:r>
            <a:r>
              <a:rPr sz="2200" spc="-20" dirty="0">
                <a:latin typeface="Candara"/>
                <a:cs typeface="Candara"/>
              </a:rPr>
              <a:t> </a:t>
            </a:r>
            <a:r>
              <a:rPr sz="2200" dirty="0">
                <a:latin typeface="Candara"/>
                <a:cs typeface="Candara"/>
              </a:rPr>
              <a:t>умения</a:t>
            </a:r>
            <a:r>
              <a:rPr sz="2200" spc="-55" dirty="0">
                <a:latin typeface="Candara"/>
                <a:cs typeface="Candara"/>
              </a:rPr>
              <a:t> </a:t>
            </a:r>
            <a:r>
              <a:rPr sz="2200" dirty="0">
                <a:latin typeface="Candara"/>
                <a:cs typeface="Candara"/>
              </a:rPr>
              <a:t>по</a:t>
            </a:r>
            <a:r>
              <a:rPr sz="2200" spc="-15" dirty="0">
                <a:latin typeface="Candara"/>
                <a:cs typeface="Candara"/>
              </a:rPr>
              <a:t> </a:t>
            </a:r>
            <a:r>
              <a:rPr sz="2200" spc="-10" dirty="0">
                <a:latin typeface="Candara"/>
                <a:cs typeface="Candara"/>
              </a:rPr>
              <a:t>вязанию </a:t>
            </a:r>
            <a:r>
              <a:rPr sz="2200" dirty="0">
                <a:latin typeface="Candara"/>
                <a:cs typeface="Candara"/>
              </a:rPr>
              <a:t>шерстяных</a:t>
            </a:r>
            <a:r>
              <a:rPr sz="2200" spc="-65" dirty="0">
                <a:latin typeface="Candara"/>
                <a:cs typeface="Candara"/>
              </a:rPr>
              <a:t> </a:t>
            </a:r>
            <a:r>
              <a:rPr sz="2200" dirty="0">
                <a:latin typeface="Candara"/>
                <a:cs typeface="Candara"/>
              </a:rPr>
              <a:t>носков</a:t>
            </a:r>
            <a:r>
              <a:rPr sz="2200" spc="-35" dirty="0">
                <a:latin typeface="Candara"/>
                <a:cs typeface="Candara"/>
              </a:rPr>
              <a:t> </a:t>
            </a:r>
            <a:r>
              <a:rPr sz="2200" dirty="0">
                <a:latin typeface="Candara"/>
                <a:cs typeface="Candara"/>
              </a:rPr>
              <a:t>и</a:t>
            </a:r>
            <a:r>
              <a:rPr sz="2200" spc="-25" dirty="0">
                <a:latin typeface="Candara"/>
                <a:cs typeface="Candara"/>
              </a:rPr>
              <a:t> </a:t>
            </a:r>
            <a:r>
              <a:rPr sz="2200" dirty="0">
                <a:latin typeface="Candara"/>
                <a:cs typeface="Candara"/>
              </a:rPr>
              <a:t>шитью</a:t>
            </a:r>
            <a:r>
              <a:rPr sz="2200" spc="-50" dirty="0">
                <a:latin typeface="Candara"/>
                <a:cs typeface="Candara"/>
              </a:rPr>
              <a:t> </a:t>
            </a:r>
            <a:r>
              <a:rPr sz="2200" dirty="0">
                <a:latin typeface="Candara"/>
                <a:cs typeface="Candara"/>
              </a:rPr>
              <a:t>адаптивного</a:t>
            </a:r>
            <a:r>
              <a:rPr sz="2200" spc="-70" dirty="0">
                <a:latin typeface="Candara"/>
                <a:cs typeface="Candara"/>
              </a:rPr>
              <a:t> </a:t>
            </a:r>
            <a:r>
              <a:rPr sz="2200" dirty="0">
                <a:latin typeface="Candara"/>
                <a:cs typeface="Candara"/>
              </a:rPr>
              <a:t>белья</a:t>
            </a:r>
            <a:r>
              <a:rPr sz="2200" spc="-40" dirty="0">
                <a:latin typeface="Candara"/>
                <a:cs typeface="Candara"/>
              </a:rPr>
              <a:t> </a:t>
            </a:r>
            <a:r>
              <a:rPr sz="2200" dirty="0">
                <a:latin typeface="Candara"/>
                <a:cs typeface="Candara"/>
              </a:rPr>
              <a:t>и</a:t>
            </a:r>
            <a:r>
              <a:rPr sz="2200" spc="-25" dirty="0">
                <a:latin typeface="Candara"/>
                <a:cs typeface="Candara"/>
              </a:rPr>
              <a:t> </a:t>
            </a:r>
            <a:r>
              <a:rPr sz="2200" spc="-10" dirty="0">
                <a:latin typeface="Candara"/>
                <a:cs typeface="Candara"/>
              </a:rPr>
              <a:t>специальных </a:t>
            </a:r>
            <a:r>
              <a:rPr sz="2200" dirty="0">
                <a:latin typeface="Candara"/>
                <a:cs typeface="Candara"/>
              </a:rPr>
              <a:t>подушек</a:t>
            </a:r>
            <a:r>
              <a:rPr sz="2200" spc="-55" dirty="0">
                <a:latin typeface="Candara"/>
                <a:cs typeface="Candara"/>
              </a:rPr>
              <a:t> </a:t>
            </a:r>
            <a:r>
              <a:rPr sz="2200" dirty="0">
                <a:latin typeface="Candara"/>
                <a:cs typeface="Candara"/>
              </a:rPr>
              <a:t>для</a:t>
            </a:r>
            <a:r>
              <a:rPr sz="2200" spc="-45" dirty="0">
                <a:latin typeface="Candara"/>
                <a:cs typeface="Candara"/>
              </a:rPr>
              <a:t> </a:t>
            </a:r>
            <a:r>
              <a:rPr sz="2200" dirty="0">
                <a:latin typeface="Candara"/>
                <a:cs typeface="Candara"/>
              </a:rPr>
              <a:t>раненых</a:t>
            </a:r>
            <a:r>
              <a:rPr sz="2200" spc="-45" dirty="0">
                <a:latin typeface="Candara"/>
                <a:cs typeface="Candara"/>
              </a:rPr>
              <a:t> </a:t>
            </a:r>
            <a:r>
              <a:rPr sz="2200" spc="-10" dirty="0">
                <a:latin typeface="Candara"/>
                <a:cs typeface="Candara"/>
              </a:rPr>
              <a:t>солдат.</a:t>
            </a:r>
            <a:endParaRPr sz="2200">
              <a:latin typeface="Candara"/>
              <a:cs typeface="Candara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70632" y="3861815"/>
            <a:ext cx="3672840" cy="275234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78942" y="429005"/>
            <a:ext cx="8396605" cy="2220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39750" marR="518159" algn="ctr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Candara"/>
                <a:cs typeface="Candara"/>
              </a:rPr>
              <a:t>По</a:t>
            </a:r>
            <a:r>
              <a:rPr sz="2400" spc="-45" dirty="0">
                <a:latin typeface="Candara"/>
                <a:cs typeface="Candara"/>
              </a:rPr>
              <a:t> </a:t>
            </a:r>
            <a:r>
              <a:rPr sz="2400" dirty="0">
                <a:latin typeface="Candara"/>
                <a:cs typeface="Candara"/>
              </a:rPr>
              <a:t>мнению</a:t>
            </a:r>
            <a:r>
              <a:rPr sz="2400" spc="-20" dirty="0">
                <a:latin typeface="Candara"/>
                <a:cs typeface="Candara"/>
              </a:rPr>
              <a:t> </a:t>
            </a:r>
            <a:r>
              <a:rPr sz="2400" dirty="0">
                <a:latin typeface="Candara"/>
                <a:cs typeface="Candara"/>
              </a:rPr>
              <a:t>волонтеров:</a:t>
            </a:r>
            <a:r>
              <a:rPr sz="2400" spc="-75" dirty="0">
                <a:latin typeface="Candara"/>
                <a:cs typeface="Candara"/>
              </a:rPr>
              <a:t> </a:t>
            </a:r>
            <a:r>
              <a:rPr sz="2400" dirty="0">
                <a:latin typeface="Candara"/>
                <a:cs typeface="Candara"/>
              </a:rPr>
              <a:t>«Причастность</a:t>
            </a:r>
            <a:r>
              <a:rPr sz="2400" spc="-30" dirty="0">
                <a:latin typeface="Candara"/>
                <a:cs typeface="Candara"/>
              </a:rPr>
              <a:t> </a:t>
            </a:r>
            <a:r>
              <a:rPr sz="2400" dirty="0">
                <a:latin typeface="Candara"/>
                <a:cs typeface="Candara"/>
              </a:rPr>
              <a:t>к</a:t>
            </a:r>
            <a:r>
              <a:rPr sz="2400" spc="-45" dirty="0">
                <a:latin typeface="Candara"/>
                <a:cs typeface="Candara"/>
              </a:rPr>
              <a:t> </a:t>
            </a:r>
            <a:r>
              <a:rPr sz="2400" dirty="0">
                <a:latin typeface="Candara"/>
                <a:cs typeface="Candara"/>
              </a:rPr>
              <a:t>общему</a:t>
            </a:r>
            <a:r>
              <a:rPr sz="2400" spc="-65" dirty="0">
                <a:latin typeface="Candara"/>
                <a:cs typeface="Candara"/>
              </a:rPr>
              <a:t> </a:t>
            </a:r>
            <a:r>
              <a:rPr sz="2400" spc="-20" dirty="0">
                <a:latin typeface="Candara"/>
                <a:cs typeface="Candara"/>
              </a:rPr>
              <a:t>делу </a:t>
            </a:r>
            <a:r>
              <a:rPr sz="2400" dirty="0">
                <a:latin typeface="Candara"/>
                <a:cs typeface="Candara"/>
              </a:rPr>
              <a:t>мотивирует</a:t>
            </a:r>
            <a:r>
              <a:rPr sz="2400" spc="-15" dirty="0">
                <a:latin typeface="Candara"/>
                <a:cs typeface="Candara"/>
              </a:rPr>
              <a:t> </a:t>
            </a:r>
            <a:r>
              <a:rPr sz="2400" dirty="0">
                <a:latin typeface="Candara"/>
                <a:cs typeface="Candara"/>
              </a:rPr>
              <a:t>и</a:t>
            </a:r>
            <a:r>
              <a:rPr sz="2400" spc="-25" dirty="0">
                <a:latin typeface="Candara"/>
                <a:cs typeface="Candara"/>
              </a:rPr>
              <a:t> </a:t>
            </a:r>
            <a:r>
              <a:rPr sz="2400" dirty="0">
                <a:latin typeface="Candara"/>
                <a:cs typeface="Candara"/>
              </a:rPr>
              <a:t>заряжает</a:t>
            </a:r>
            <a:r>
              <a:rPr sz="2400" spc="-30" dirty="0">
                <a:latin typeface="Candara"/>
                <a:cs typeface="Candara"/>
              </a:rPr>
              <a:t> </a:t>
            </a:r>
            <a:r>
              <a:rPr sz="2400" dirty="0">
                <a:latin typeface="Candara"/>
                <a:cs typeface="Candara"/>
              </a:rPr>
              <a:t>на</a:t>
            </a:r>
            <a:r>
              <a:rPr sz="2400" spc="-30" dirty="0">
                <a:latin typeface="Candara"/>
                <a:cs typeface="Candara"/>
              </a:rPr>
              <a:t> </a:t>
            </a:r>
            <a:r>
              <a:rPr sz="2400" dirty="0">
                <a:latin typeface="Candara"/>
                <a:cs typeface="Candara"/>
              </a:rPr>
              <a:t>новые</a:t>
            </a:r>
            <a:r>
              <a:rPr sz="2400" spc="-35" dirty="0">
                <a:latin typeface="Candara"/>
                <a:cs typeface="Candara"/>
              </a:rPr>
              <a:t> </a:t>
            </a:r>
            <a:r>
              <a:rPr sz="2400" spc="-10" dirty="0">
                <a:latin typeface="Candara"/>
                <a:cs typeface="Candara"/>
              </a:rPr>
              <a:t>цели».</a:t>
            </a:r>
            <a:endParaRPr sz="2400">
              <a:latin typeface="Candara"/>
              <a:cs typeface="Candara"/>
            </a:endParaRPr>
          </a:p>
          <a:p>
            <a:pPr marL="4445" algn="ctr">
              <a:lnSpc>
                <a:spcPct val="100000"/>
              </a:lnSpc>
              <a:spcBef>
                <a:spcPts val="2880"/>
              </a:spcBef>
            </a:pPr>
            <a:r>
              <a:rPr sz="2400" dirty="0">
                <a:latin typeface="Candara"/>
                <a:cs typeface="Candara"/>
              </a:rPr>
              <a:t>Люди</a:t>
            </a:r>
            <a:r>
              <a:rPr sz="2400" spc="-65" dirty="0">
                <a:latin typeface="Candara"/>
                <a:cs typeface="Candara"/>
              </a:rPr>
              <a:t> </a:t>
            </a:r>
            <a:r>
              <a:rPr sz="2400" dirty="0">
                <a:latin typeface="Candara"/>
                <a:cs typeface="Candara"/>
              </a:rPr>
              <a:t>старшего</a:t>
            </a:r>
            <a:r>
              <a:rPr sz="2400" spc="-35" dirty="0">
                <a:latin typeface="Candara"/>
                <a:cs typeface="Candara"/>
              </a:rPr>
              <a:t> </a:t>
            </a:r>
            <a:r>
              <a:rPr sz="2400" dirty="0">
                <a:latin typeface="Candara"/>
                <a:cs typeface="Candara"/>
              </a:rPr>
              <a:t>возраста</a:t>
            </a:r>
            <a:r>
              <a:rPr sz="2400" spc="-85" dirty="0">
                <a:latin typeface="Candara"/>
                <a:cs typeface="Candara"/>
              </a:rPr>
              <a:t> </a:t>
            </a:r>
            <a:r>
              <a:rPr sz="2400" dirty="0">
                <a:latin typeface="Candara"/>
                <a:cs typeface="Candara"/>
              </a:rPr>
              <a:t>почувствовали</a:t>
            </a:r>
            <a:r>
              <a:rPr sz="2400" spc="-50" dirty="0">
                <a:latin typeface="Candara"/>
                <a:cs typeface="Candara"/>
              </a:rPr>
              <a:t> </a:t>
            </a:r>
            <a:r>
              <a:rPr sz="2400" dirty="0">
                <a:latin typeface="Candara"/>
                <a:cs typeface="Candara"/>
              </a:rPr>
              <a:t>свою</a:t>
            </a:r>
            <a:r>
              <a:rPr sz="2400" spc="-75" dirty="0">
                <a:latin typeface="Candara"/>
                <a:cs typeface="Candara"/>
              </a:rPr>
              <a:t> </a:t>
            </a:r>
            <a:r>
              <a:rPr sz="2400" spc="-10" dirty="0">
                <a:latin typeface="Candara"/>
                <a:cs typeface="Candara"/>
              </a:rPr>
              <a:t>нужность</a:t>
            </a:r>
            <a:endParaRPr sz="2400">
              <a:latin typeface="Candara"/>
              <a:cs typeface="Candara"/>
            </a:endParaRPr>
          </a:p>
          <a:p>
            <a:pPr marL="12065" marR="5080" algn="ctr">
              <a:lnSpc>
                <a:spcPct val="100000"/>
              </a:lnSpc>
            </a:pPr>
            <a:r>
              <a:rPr sz="2400" dirty="0">
                <a:latin typeface="Candara"/>
                <a:cs typeface="Candara"/>
              </a:rPr>
              <a:t>обществу,</a:t>
            </a:r>
            <a:r>
              <a:rPr sz="2400" spc="-40" dirty="0">
                <a:latin typeface="Candara"/>
                <a:cs typeface="Candara"/>
              </a:rPr>
              <a:t> </a:t>
            </a:r>
            <a:r>
              <a:rPr sz="2400" dirty="0">
                <a:latin typeface="Candara"/>
                <a:cs typeface="Candara"/>
              </a:rPr>
              <a:t>расширили</a:t>
            </a:r>
            <a:r>
              <a:rPr sz="2400" spc="-45" dirty="0">
                <a:latin typeface="Candara"/>
                <a:cs typeface="Candara"/>
              </a:rPr>
              <a:t> </a:t>
            </a:r>
            <a:r>
              <a:rPr sz="2400" dirty="0">
                <a:latin typeface="Candara"/>
                <a:cs typeface="Candara"/>
              </a:rPr>
              <a:t>свой</a:t>
            </a:r>
            <a:r>
              <a:rPr sz="2400" spc="-50" dirty="0">
                <a:latin typeface="Candara"/>
                <a:cs typeface="Candara"/>
              </a:rPr>
              <a:t> </a:t>
            </a:r>
            <a:r>
              <a:rPr sz="2400" dirty="0">
                <a:latin typeface="Candara"/>
                <a:cs typeface="Candara"/>
              </a:rPr>
              <a:t>круг</a:t>
            </a:r>
            <a:r>
              <a:rPr sz="2400" spc="-70" dirty="0">
                <a:latin typeface="Candara"/>
                <a:cs typeface="Candara"/>
              </a:rPr>
              <a:t> </a:t>
            </a:r>
            <a:r>
              <a:rPr sz="2400" dirty="0">
                <a:latin typeface="Candara"/>
                <a:cs typeface="Candara"/>
              </a:rPr>
              <a:t>общения,</a:t>
            </a:r>
            <a:r>
              <a:rPr sz="2400" spc="-65" dirty="0">
                <a:latin typeface="Candara"/>
                <a:cs typeface="Candara"/>
              </a:rPr>
              <a:t> </a:t>
            </a:r>
            <a:r>
              <a:rPr sz="2400" dirty="0">
                <a:latin typeface="Candara"/>
                <a:cs typeface="Candara"/>
              </a:rPr>
              <a:t>благодаря</a:t>
            </a:r>
            <a:r>
              <a:rPr sz="2400" spc="-50" dirty="0">
                <a:latin typeface="Candara"/>
                <a:cs typeface="Candara"/>
              </a:rPr>
              <a:t> </a:t>
            </a:r>
            <a:r>
              <a:rPr sz="2400" dirty="0">
                <a:latin typeface="Candara"/>
                <a:cs typeface="Candara"/>
              </a:rPr>
              <a:t>акциям</a:t>
            </a:r>
            <a:r>
              <a:rPr sz="2400" spc="-65" dirty="0">
                <a:latin typeface="Candara"/>
                <a:cs typeface="Candara"/>
              </a:rPr>
              <a:t> </a:t>
            </a:r>
            <a:r>
              <a:rPr sz="2400" spc="-50" dirty="0">
                <a:latin typeface="Candara"/>
                <a:cs typeface="Candara"/>
              </a:rPr>
              <a:t>и </a:t>
            </a:r>
            <a:r>
              <a:rPr sz="2400" spc="-20" dirty="0">
                <a:latin typeface="Candara"/>
                <a:cs typeface="Candara"/>
              </a:rPr>
              <a:t>матер-</a:t>
            </a:r>
            <a:r>
              <a:rPr sz="2400" spc="-10" dirty="0">
                <a:latin typeface="Candara"/>
                <a:cs typeface="Candara"/>
              </a:rPr>
              <a:t>классам.</a:t>
            </a:r>
            <a:endParaRPr sz="2400">
              <a:latin typeface="Candara"/>
              <a:cs typeface="Candara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18944" y="2852927"/>
            <a:ext cx="4788408" cy="359054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38404" y="593801"/>
            <a:ext cx="8397240" cy="472313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200" dirty="0">
                <a:latin typeface="Candara"/>
                <a:cs typeface="Candara"/>
              </a:rPr>
              <a:t>Такое</a:t>
            </a:r>
            <a:r>
              <a:rPr sz="2200" spc="-20" dirty="0">
                <a:latin typeface="Candara"/>
                <a:cs typeface="Candara"/>
              </a:rPr>
              <a:t> </a:t>
            </a:r>
            <a:r>
              <a:rPr sz="2200" spc="-10" dirty="0">
                <a:latin typeface="Candara"/>
                <a:cs typeface="Candara"/>
              </a:rPr>
              <a:t>масштабное</a:t>
            </a:r>
            <a:r>
              <a:rPr sz="2200" spc="-70" dirty="0">
                <a:latin typeface="Candara"/>
                <a:cs typeface="Candara"/>
              </a:rPr>
              <a:t> </a:t>
            </a:r>
            <a:r>
              <a:rPr sz="2200" dirty="0">
                <a:latin typeface="Candara"/>
                <a:cs typeface="Candara"/>
              </a:rPr>
              <a:t>дело не</a:t>
            </a:r>
            <a:r>
              <a:rPr sz="2200" spc="-15" dirty="0">
                <a:latin typeface="Candara"/>
                <a:cs typeface="Candara"/>
              </a:rPr>
              <a:t> </a:t>
            </a:r>
            <a:r>
              <a:rPr sz="2200" spc="-10" dirty="0">
                <a:latin typeface="Candara"/>
                <a:cs typeface="Candara"/>
              </a:rPr>
              <a:t>осуществилось</a:t>
            </a:r>
            <a:r>
              <a:rPr sz="2200" spc="-80" dirty="0">
                <a:latin typeface="Candara"/>
                <a:cs typeface="Candara"/>
              </a:rPr>
              <a:t> </a:t>
            </a:r>
            <a:r>
              <a:rPr sz="2200" dirty="0">
                <a:latin typeface="Candara"/>
                <a:cs typeface="Candara"/>
              </a:rPr>
              <a:t>бы</a:t>
            </a:r>
            <a:r>
              <a:rPr sz="2200" spc="10" dirty="0">
                <a:latin typeface="Candara"/>
                <a:cs typeface="Candara"/>
              </a:rPr>
              <a:t> </a:t>
            </a:r>
            <a:r>
              <a:rPr sz="2200" dirty="0">
                <a:latin typeface="Candara"/>
                <a:cs typeface="Candara"/>
              </a:rPr>
              <a:t>без наших</a:t>
            </a:r>
            <a:r>
              <a:rPr sz="2200" spc="-20" dirty="0">
                <a:latin typeface="Candara"/>
                <a:cs typeface="Candara"/>
              </a:rPr>
              <a:t> </a:t>
            </a:r>
            <a:r>
              <a:rPr sz="2200" spc="-10" dirty="0">
                <a:latin typeface="Candara"/>
                <a:cs typeface="Candara"/>
              </a:rPr>
              <a:t>партнеров.</a:t>
            </a:r>
            <a:endParaRPr sz="2200">
              <a:latin typeface="Candara"/>
              <a:cs typeface="Candara"/>
            </a:endParaRPr>
          </a:p>
          <a:p>
            <a:pPr marL="624205" indent="-130175">
              <a:lnSpc>
                <a:spcPct val="100000"/>
              </a:lnSpc>
              <a:spcBef>
                <a:spcPts val="2640"/>
              </a:spcBef>
              <a:buChar char="-"/>
              <a:tabLst>
                <a:tab pos="624205" algn="l"/>
              </a:tabLst>
            </a:pPr>
            <a:r>
              <a:rPr sz="2200" dirty="0">
                <a:latin typeface="Candara"/>
                <a:cs typeface="Candara"/>
              </a:rPr>
              <a:t>АНО</a:t>
            </a:r>
            <a:r>
              <a:rPr sz="2200" spc="-10" dirty="0">
                <a:latin typeface="Candara"/>
                <a:cs typeface="Candara"/>
              </a:rPr>
              <a:t> </a:t>
            </a:r>
            <a:r>
              <a:rPr sz="2200" dirty="0">
                <a:latin typeface="Candara"/>
                <a:cs typeface="Candara"/>
              </a:rPr>
              <a:t>помощь</a:t>
            </a:r>
            <a:r>
              <a:rPr sz="2200" spc="-10" dirty="0">
                <a:latin typeface="Candara"/>
                <a:cs typeface="Candara"/>
              </a:rPr>
              <a:t> военнослужащим</a:t>
            </a:r>
            <a:r>
              <a:rPr sz="2200" spc="-80" dirty="0">
                <a:latin typeface="Candara"/>
                <a:cs typeface="Candara"/>
              </a:rPr>
              <a:t> </a:t>
            </a:r>
            <a:r>
              <a:rPr sz="2200" dirty="0">
                <a:latin typeface="Candara"/>
                <a:cs typeface="Candara"/>
              </a:rPr>
              <a:t>«Зов</a:t>
            </a:r>
            <a:r>
              <a:rPr sz="2200" spc="10" dirty="0">
                <a:latin typeface="Candara"/>
                <a:cs typeface="Candara"/>
              </a:rPr>
              <a:t> </a:t>
            </a:r>
            <a:r>
              <a:rPr sz="2200" spc="-10" dirty="0">
                <a:latin typeface="Candara"/>
                <a:cs typeface="Candara"/>
              </a:rPr>
              <a:t>сердца»;</a:t>
            </a:r>
            <a:endParaRPr sz="2200">
              <a:latin typeface="Candara"/>
              <a:cs typeface="Candara"/>
            </a:endParaRPr>
          </a:p>
          <a:p>
            <a:pPr marL="624205" indent="-130175">
              <a:lnSpc>
                <a:spcPct val="100000"/>
              </a:lnSpc>
              <a:spcBef>
                <a:spcPts val="2645"/>
              </a:spcBef>
              <a:buChar char="-"/>
              <a:tabLst>
                <a:tab pos="624205" algn="l"/>
              </a:tabLst>
            </a:pPr>
            <a:r>
              <a:rPr sz="2200" dirty="0">
                <a:latin typeface="Candara"/>
                <a:cs typeface="Candara"/>
              </a:rPr>
              <a:t>АНО</a:t>
            </a:r>
            <a:r>
              <a:rPr sz="2200" spc="-20" dirty="0">
                <a:latin typeface="Candara"/>
                <a:cs typeface="Candara"/>
              </a:rPr>
              <a:t> </a:t>
            </a:r>
            <a:r>
              <a:rPr sz="2200" spc="-10" dirty="0">
                <a:latin typeface="Candara"/>
                <a:cs typeface="Candara"/>
              </a:rPr>
              <a:t>«Патриот»;</a:t>
            </a:r>
            <a:endParaRPr sz="2200">
              <a:latin typeface="Candara"/>
              <a:cs typeface="Candara"/>
            </a:endParaRPr>
          </a:p>
          <a:p>
            <a:pPr marL="554990">
              <a:lnSpc>
                <a:spcPct val="100000"/>
              </a:lnSpc>
              <a:spcBef>
                <a:spcPts val="2640"/>
              </a:spcBef>
            </a:pPr>
            <a:r>
              <a:rPr sz="2200" dirty="0">
                <a:latin typeface="Candara"/>
                <a:cs typeface="Candara"/>
              </a:rPr>
              <a:t>-</a:t>
            </a:r>
            <a:r>
              <a:rPr sz="2200" spc="-15" dirty="0">
                <a:latin typeface="Candara"/>
                <a:cs typeface="Candara"/>
              </a:rPr>
              <a:t> </a:t>
            </a:r>
            <a:r>
              <a:rPr sz="2200" dirty="0">
                <a:latin typeface="Candara"/>
                <a:cs typeface="Candara"/>
              </a:rPr>
              <a:t>депутаты</a:t>
            </a:r>
            <a:r>
              <a:rPr sz="2200" spc="-45" dirty="0">
                <a:latin typeface="Candara"/>
                <a:cs typeface="Candara"/>
              </a:rPr>
              <a:t> </a:t>
            </a:r>
            <a:r>
              <a:rPr sz="2200" dirty="0">
                <a:latin typeface="Candara"/>
                <a:cs typeface="Candara"/>
              </a:rPr>
              <a:t>Думы</a:t>
            </a:r>
            <a:r>
              <a:rPr sz="2200" spc="-40" dirty="0">
                <a:latin typeface="Candara"/>
                <a:cs typeface="Candara"/>
              </a:rPr>
              <a:t> </a:t>
            </a:r>
            <a:r>
              <a:rPr sz="2200" dirty="0">
                <a:latin typeface="Candara"/>
                <a:cs typeface="Candara"/>
              </a:rPr>
              <a:t>г.о.</a:t>
            </a:r>
            <a:r>
              <a:rPr sz="2200" spc="-5" dirty="0">
                <a:latin typeface="Candara"/>
                <a:cs typeface="Candara"/>
              </a:rPr>
              <a:t> </a:t>
            </a:r>
            <a:r>
              <a:rPr sz="2200" spc="-10" dirty="0">
                <a:latin typeface="Candara"/>
                <a:cs typeface="Candara"/>
              </a:rPr>
              <a:t>Октябрьск;</a:t>
            </a:r>
            <a:endParaRPr sz="2200">
              <a:latin typeface="Candara"/>
              <a:cs typeface="Candara"/>
            </a:endParaRPr>
          </a:p>
          <a:p>
            <a:pPr marL="142875" indent="-130175">
              <a:lnSpc>
                <a:spcPct val="100000"/>
              </a:lnSpc>
              <a:spcBef>
                <a:spcPts val="2645"/>
              </a:spcBef>
              <a:buChar char="-"/>
              <a:tabLst>
                <a:tab pos="142875" algn="l"/>
              </a:tabLst>
            </a:pPr>
            <a:r>
              <a:rPr sz="2200" spc="-10" dirty="0">
                <a:latin typeface="Candara"/>
                <a:cs typeface="Candara"/>
              </a:rPr>
              <a:t>индивидуальные</a:t>
            </a:r>
            <a:r>
              <a:rPr sz="2200" spc="-60" dirty="0">
                <a:latin typeface="Candara"/>
                <a:cs typeface="Candara"/>
              </a:rPr>
              <a:t> </a:t>
            </a:r>
            <a:r>
              <a:rPr sz="2200" spc="-10" dirty="0">
                <a:latin typeface="Candara"/>
                <a:cs typeface="Candara"/>
              </a:rPr>
              <a:t>предприниматели</a:t>
            </a:r>
            <a:r>
              <a:rPr sz="2200" dirty="0">
                <a:latin typeface="Candara"/>
                <a:cs typeface="Candara"/>
              </a:rPr>
              <a:t> г.</a:t>
            </a:r>
            <a:r>
              <a:rPr sz="2200" spc="70" dirty="0">
                <a:latin typeface="Candara"/>
                <a:cs typeface="Candara"/>
              </a:rPr>
              <a:t> </a:t>
            </a:r>
            <a:r>
              <a:rPr sz="2200" spc="-10" dirty="0">
                <a:latin typeface="Candara"/>
                <a:cs typeface="Candara"/>
              </a:rPr>
              <a:t>Октябрьска;</a:t>
            </a:r>
            <a:endParaRPr sz="2200">
              <a:latin typeface="Candara"/>
              <a:cs typeface="Candara"/>
            </a:endParaRPr>
          </a:p>
          <a:p>
            <a:pPr marL="142875" indent="-130175">
              <a:lnSpc>
                <a:spcPct val="100000"/>
              </a:lnSpc>
              <a:spcBef>
                <a:spcPts val="2640"/>
              </a:spcBef>
              <a:buChar char="-"/>
              <a:tabLst>
                <a:tab pos="142875" algn="l"/>
              </a:tabLst>
            </a:pPr>
            <a:r>
              <a:rPr sz="2200" dirty="0">
                <a:latin typeface="Candara"/>
                <a:cs typeface="Candara"/>
              </a:rPr>
              <a:t>учащиеся</a:t>
            </a:r>
            <a:r>
              <a:rPr sz="2200" spc="-90" dirty="0">
                <a:latin typeface="Candara"/>
                <a:cs typeface="Candara"/>
              </a:rPr>
              <a:t> </a:t>
            </a:r>
            <a:r>
              <a:rPr sz="2200" spc="-10" dirty="0">
                <a:latin typeface="Candara"/>
                <a:cs typeface="Candara"/>
              </a:rPr>
              <a:t>общеобразовательных</a:t>
            </a:r>
            <a:r>
              <a:rPr sz="2200" spc="-40" dirty="0">
                <a:latin typeface="Candara"/>
                <a:cs typeface="Candara"/>
              </a:rPr>
              <a:t> </a:t>
            </a:r>
            <a:r>
              <a:rPr sz="2200" dirty="0">
                <a:latin typeface="Candara"/>
                <a:cs typeface="Candara"/>
              </a:rPr>
              <a:t>учреждений</a:t>
            </a:r>
            <a:r>
              <a:rPr sz="2200" spc="-65" dirty="0">
                <a:latin typeface="Candara"/>
                <a:cs typeface="Candara"/>
              </a:rPr>
              <a:t> </a:t>
            </a:r>
            <a:r>
              <a:rPr sz="2200" dirty="0">
                <a:latin typeface="Candara"/>
                <a:cs typeface="Candara"/>
              </a:rPr>
              <a:t>города </a:t>
            </a:r>
            <a:r>
              <a:rPr sz="2200" spc="-50" dirty="0">
                <a:latin typeface="Candara"/>
                <a:cs typeface="Candara"/>
              </a:rPr>
              <a:t>и</a:t>
            </a:r>
            <a:endParaRPr sz="2200">
              <a:latin typeface="Candara"/>
              <a:cs typeface="Candar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200" dirty="0">
                <a:latin typeface="Candara"/>
                <a:cs typeface="Candara"/>
              </a:rPr>
              <a:t>воспитанники</a:t>
            </a:r>
            <a:r>
              <a:rPr sz="2200" spc="-75" dirty="0">
                <a:latin typeface="Candara"/>
                <a:cs typeface="Candara"/>
              </a:rPr>
              <a:t> </a:t>
            </a:r>
            <a:r>
              <a:rPr sz="2200" dirty="0">
                <a:latin typeface="Candara"/>
                <a:cs typeface="Candara"/>
              </a:rPr>
              <a:t>ГКО</a:t>
            </a:r>
            <a:r>
              <a:rPr sz="2200" spc="-35" dirty="0">
                <a:latin typeface="Candara"/>
                <a:cs typeface="Candara"/>
              </a:rPr>
              <a:t> </a:t>
            </a:r>
            <a:r>
              <a:rPr sz="2200" dirty="0">
                <a:latin typeface="Candara"/>
                <a:cs typeface="Candara"/>
              </a:rPr>
              <a:t>СУВУ</a:t>
            </a:r>
            <a:r>
              <a:rPr sz="2200" spc="-30" dirty="0">
                <a:latin typeface="Candara"/>
                <a:cs typeface="Candara"/>
              </a:rPr>
              <a:t> </a:t>
            </a:r>
            <a:r>
              <a:rPr sz="2200" dirty="0">
                <a:latin typeface="Candara"/>
                <a:cs typeface="Candara"/>
              </a:rPr>
              <a:t>г.о.</a:t>
            </a:r>
            <a:r>
              <a:rPr sz="2200" spc="-20" dirty="0">
                <a:latin typeface="Candara"/>
                <a:cs typeface="Candara"/>
              </a:rPr>
              <a:t> </a:t>
            </a:r>
            <a:r>
              <a:rPr sz="2200" dirty="0">
                <a:latin typeface="Candara"/>
                <a:cs typeface="Candara"/>
              </a:rPr>
              <a:t>Октябрьск</a:t>
            </a:r>
            <a:r>
              <a:rPr sz="2200" spc="-75" dirty="0">
                <a:latin typeface="Candara"/>
                <a:cs typeface="Candara"/>
              </a:rPr>
              <a:t> </a:t>
            </a:r>
            <a:r>
              <a:rPr sz="2200" spc="-50" dirty="0">
                <a:latin typeface="Candara"/>
                <a:cs typeface="Candara"/>
              </a:rPr>
              <a:t>;</a:t>
            </a:r>
            <a:endParaRPr sz="2200">
              <a:latin typeface="Candara"/>
              <a:cs typeface="Candara"/>
            </a:endParaRPr>
          </a:p>
          <a:p>
            <a:pPr marL="142875" indent="-130175">
              <a:lnSpc>
                <a:spcPct val="100000"/>
              </a:lnSpc>
              <a:spcBef>
                <a:spcPts val="2640"/>
              </a:spcBef>
              <a:buChar char="-"/>
              <a:tabLst>
                <a:tab pos="142875" algn="l"/>
              </a:tabLst>
            </a:pPr>
            <a:r>
              <a:rPr sz="2200" dirty="0">
                <a:latin typeface="Candara"/>
                <a:cs typeface="Candara"/>
              </a:rPr>
              <a:t>неравнодушные</a:t>
            </a:r>
            <a:r>
              <a:rPr sz="2200" spc="-75" dirty="0">
                <a:latin typeface="Candara"/>
                <a:cs typeface="Candara"/>
              </a:rPr>
              <a:t> </a:t>
            </a:r>
            <a:r>
              <a:rPr sz="2200" dirty="0">
                <a:latin typeface="Candara"/>
                <a:cs typeface="Candara"/>
              </a:rPr>
              <a:t>граждане</a:t>
            </a:r>
            <a:r>
              <a:rPr sz="2200" spc="-65" dirty="0">
                <a:latin typeface="Candara"/>
                <a:cs typeface="Candara"/>
              </a:rPr>
              <a:t> </a:t>
            </a:r>
            <a:r>
              <a:rPr sz="2200" spc="-10" dirty="0">
                <a:latin typeface="Candara"/>
                <a:cs typeface="Candara"/>
              </a:rPr>
              <a:t>города.</a:t>
            </a:r>
            <a:endParaRPr sz="2200">
              <a:latin typeface="Candara"/>
              <a:cs typeface="Candara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8327" y="1267967"/>
            <a:ext cx="527304" cy="527303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48055" y="1911095"/>
            <a:ext cx="390144" cy="548639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38912" y="2575560"/>
            <a:ext cx="481584" cy="59436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73709" y="290271"/>
            <a:ext cx="7938134" cy="6978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10"/>
              </a:spcBef>
            </a:pPr>
            <a:r>
              <a:rPr sz="2200" b="0" dirty="0">
                <a:latin typeface="Candara"/>
                <a:cs typeface="Candara"/>
              </a:rPr>
              <a:t>С</a:t>
            </a:r>
            <a:r>
              <a:rPr sz="2200" b="0" spc="-55" dirty="0">
                <a:latin typeface="Candara"/>
                <a:cs typeface="Candara"/>
              </a:rPr>
              <a:t> </a:t>
            </a:r>
            <a:r>
              <a:rPr sz="2200" b="0" dirty="0">
                <a:latin typeface="Candara"/>
                <a:cs typeface="Candara"/>
              </a:rPr>
              <a:t>начала</a:t>
            </a:r>
            <a:r>
              <a:rPr sz="2200" b="0" spc="-65" dirty="0">
                <a:latin typeface="Candara"/>
                <a:cs typeface="Candara"/>
              </a:rPr>
              <a:t> </a:t>
            </a:r>
            <a:r>
              <a:rPr sz="2200" b="0" dirty="0">
                <a:latin typeface="Candara"/>
                <a:cs typeface="Candara"/>
              </a:rPr>
              <a:t>специальной</a:t>
            </a:r>
            <a:r>
              <a:rPr sz="2200" b="0" spc="-80" dirty="0">
                <a:latin typeface="Candara"/>
                <a:cs typeface="Candara"/>
              </a:rPr>
              <a:t> </a:t>
            </a:r>
            <a:r>
              <a:rPr sz="2200" b="0" dirty="0">
                <a:latin typeface="Candara"/>
                <a:cs typeface="Candara"/>
              </a:rPr>
              <a:t>военной</a:t>
            </a:r>
            <a:r>
              <a:rPr sz="2200" b="0" spc="-55" dirty="0">
                <a:latin typeface="Candara"/>
                <a:cs typeface="Candara"/>
              </a:rPr>
              <a:t> </a:t>
            </a:r>
            <a:r>
              <a:rPr sz="2200" b="0" dirty="0">
                <a:latin typeface="Candara"/>
                <a:cs typeface="Candara"/>
              </a:rPr>
              <a:t>операции</a:t>
            </a:r>
            <a:r>
              <a:rPr sz="2200" b="0" spc="-80" dirty="0">
                <a:latin typeface="Candara"/>
                <a:cs typeface="Candara"/>
              </a:rPr>
              <a:t> </a:t>
            </a:r>
            <a:r>
              <a:rPr sz="2200" b="0" dirty="0">
                <a:latin typeface="Candara"/>
                <a:cs typeface="Candara"/>
              </a:rPr>
              <a:t>волонтеры</a:t>
            </a:r>
            <a:r>
              <a:rPr sz="2200" b="0" spc="-60" dirty="0">
                <a:latin typeface="Candara"/>
                <a:cs typeface="Candara"/>
              </a:rPr>
              <a:t> </a:t>
            </a:r>
            <a:r>
              <a:rPr sz="2200" b="0" spc="-10" dirty="0">
                <a:latin typeface="Candara"/>
                <a:cs typeface="Candara"/>
              </a:rPr>
              <a:t>изготовили,</a:t>
            </a:r>
            <a:endParaRPr sz="2200">
              <a:latin typeface="Candara"/>
              <a:cs typeface="Candara"/>
            </a:endParaRPr>
          </a:p>
          <a:p>
            <a:pPr marL="635" algn="ctr">
              <a:lnSpc>
                <a:spcPct val="100000"/>
              </a:lnSpc>
            </a:pPr>
            <a:r>
              <a:rPr sz="2200" b="0" dirty="0">
                <a:latin typeface="Candara"/>
                <a:cs typeface="Candara"/>
              </a:rPr>
              <a:t>сплели,</a:t>
            </a:r>
            <a:r>
              <a:rPr sz="2200" b="0" spc="-60" dirty="0">
                <a:latin typeface="Candara"/>
                <a:cs typeface="Candara"/>
              </a:rPr>
              <a:t> </a:t>
            </a:r>
            <a:r>
              <a:rPr sz="2200" b="0" dirty="0">
                <a:latin typeface="Candara"/>
                <a:cs typeface="Candara"/>
              </a:rPr>
              <a:t>сшили,</a:t>
            </a:r>
            <a:r>
              <a:rPr sz="2200" b="0" spc="-60" dirty="0">
                <a:latin typeface="Candara"/>
                <a:cs typeface="Candara"/>
              </a:rPr>
              <a:t> </a:t>
            </a:r>
            <a:r>
              <a:rPr sz="2200" b="0" dirty="0">
                <a:latin typeface="Candara"/>
                <a:cs typeface="Candara"/>
              </a:rPr>
              <a:t>связали,</a:t>
            </a:r>
            <a:r>
              <a:rPr sz="2200" b="0" spc="-80" dirty="0">
                <a:latin typeface="Candara"/>
                <a:cs typeface="Candara"/>
              </a:rPr>
              <a:t> </a:t>
            </a:r>
            <a:r>
              <a:rPr sz="2200" b="0" dirty="0">
                <a:latin typeface="Candara"/>
                <a:cs typeface="Candara"/>
              </a:rPr>
              <a:t>обучили,</a:t>
            </a:r>
            <a:r>
              <a:rPr sz="2200" b="0" spc="-35" dirty="0">
                <a:latin typeface="Candara"/>
                <a:cs typeface="Candara"/>
              </a:rPr>
              <a:t> </a:t>
            </a:r>
            <a:r>
              <a:rPr sz="2200" b="0" dirty="0">
                <a:latin typeface="Candara"/>
                <a:cs typeface="Candara"/>
              </a:rPr>
              <a:t>собрали</a:t>
            </a:r>
            <a:r>
              <a:rPr sz="2200" b="0" spc="-45" dirty="0">
                <a:latin typeface="Candara"/>
                <a:cs typeface="Candara"/>
              </a:rPr>
              <a:t> </a:t>
            </a:r>
            <a:r>
              <a:rPr sz="2200" b="0" dirty="0">
                <a:latin typeface="Candara"/>
                <a:cs typeface="Candara"/>
              </a:rPr>
              <a:t>и</a:t>
            </a:r>
            <a:r>
              <a:rPr sz="2200" b="0" spc="-25" dirty="0">
                <a:latin typeface="Candara"/>
                <a:cs typeface="Candara"/>
              </a:rPr>
              <a:t> </a:t>
            </a:r>
            <a:r>
              <a:rPr sz="2200" b="0" spc="-10" dirty="0">
                <a:latin typeface="Candara"/>
                <a:cs typeface="Candara"/>
              </a:rPr>
              <a:t>отправили:</a:t>
            </a:r>
            <a:endParaRPr sz="2200">
              <a:latin typeface="Candara"/>
              <a:cs typeface="Candar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4370" y="1272921"/>
            <a:ext cx="33089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andara"/>
                <a:cs typeface="Candara"/>
              </a:rPr>
              <a:t>Более</a:t>
            </a:r>
            <a:r>
              <a:rPr sz="1800" b="1" spc="-50" dirty="0">
                <a:latin typeface="Candara"/>
                <a:cs typeface="Candara"/>
              </a:rPr>
              <a:t> </a:t>
            </a:r>
            <a:r>
              <a:rPr sz="1800" b="1" dirty="0">
                <a:latin typeface="Candara"/>
                <a:cs typeface="Candara"/>
              </a:rPr>
              <a:t>500</a:t>
            </a:r>
            <a:r>
              <a:rPr sz="1800" b="1" spc="-60" dirty="0">
                <a:latin typeface="Candara"/>
                <a:cs typeface="Candara"/>
              </a:rPr>
              <a:t> </a:t>
            </a:r>
            <a:r>
              <a:rPr sz="1800" b="1" dirty="0">
                <a:latin typeface="Candara"/>
                <a:cs typeface="Candara"/>
              </a:rPr>
              <a:t>маскировочных</a:t>
            </a:r>
            <a:r>
              <a:rPr sz="1800" b="1" spc="-65" dirty="0">
                <a:latin typeface="Candara"/>
                <a:cs typeface="Candara"/>
              </a:rPr>
              <a:t> </a:t>
            </a:r>
            <a:r>
              <a:rPr sz="1800" b="1" spc="-10" dirty="0">
                <a:latin typeface="Candara"/>
                <a:cs typeface="Candara"/>
              </a:rPr>
              <a:t>сетей</a:t>
            </a:r>
            <a:endParaRPr sz="1800">
              <a:latin typeface="Candara"/>
              <a:cs typeface="Candar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46953" y="1226565"/>
            <a:ext cx="30505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andara"/>
                <a:cs typeface="Candara"/>
              </a:rPr>
              <a:t>Более</a:t>
            </a:r>
            <a:r>
              <a:rPr sz="1800" b="1" spc="-40" dirty="0">
                <a:latin typeface="Candara"/>
                <a:cs typeface="Candara"/>
              </a:rPr>
              <a:t> </a:t>
            </a:r>
            <a:r>
              <a:rPr sz="1800" b="1" dirty="0">
                <a:latin typeface="Candara"/>
                <a:cs typeface="Candara"/>
              </a:rPr>
              <a:t>30</a:t>
            </a:r>
            <a:r>
              <a:rPr sz="1800" b="1" spc="-50" dirty="0">
                <a:latin typeface="Candara"/>
                <a:cs typeface="Candara"/>
              </a:rPr>
              <a:t> </a:t>
            </a:r>
            <a:r>
              <a:rPr sz="1800" b="1" dirty="0">
                <a:latin typeface="Candara"/>
                <a:cs typeface="Candara"/>
              </a:rPr>
              <a:t>костюмом</a:t>
            </a:r>
            <a:r>
              <a:rPr sz="1800" b="1" spc="-45" dirty="0">
                <a:latin typeface="Candara"/>
                <a:cs typeface="Candara"/>
              </a:rPr>
              <a:t> </a:t>
            </a:r>
            <a:r>
              <a:rPr sz="1800" b="1" spc="-10" dirty="0">
                <a:latin typeface="Candara"/>
                <a:cs typeface="Candara"/>
              </a:rPr>
              <a:t>«Лешего»</a:t>
            </a:r>
            <a:endParaRPr sz="1800">
              <a:latin typeface="Candara"/>
              <a:cs typeface="Candar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47217" y="1918208"/>
            <a:ext cx="3545204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andara"/>
                <a:cs typeface="Candara"/>
              </a:rPr>
              <a:t>Более</a:t>
            </a:r>
            <a:r>
              <a:rPr sz="1800" b="1" spc="-40" dirty="0">
                <a:latin typeface="Candara"/>
                <a:cs typeface="Candara"/>
              </a:rPr>
              <a:t> </a:t>
            </a:r>
            <a:r>
              <a:rPr sz="1800" b="1" dirty="0">
                <a:latin typeface="Candara"/>
                <a:cs typeface="Candara"/>
              </a:rPr>
              <a:t>200</a:t>
            </a:r>
            <a:r>
              <a:rPr sz="1800" b="1" spc="-60" dirty="0">
                <a:latin typeface="Candara"/>
                <a:cs typeface="Candara"/>
              </a:rPr>
              <a:t> </a:t>
            </a:r>
            <a:r>
              <a:rPr sz="1800" b="1" dirty="0">
                <a:latin typeface="Candara"/>
                <a:cs typeface="Candara"/>
              </a:rPr>
              <a:t>комплектов</a:t>
            </a:r>
            <a:r>
              <a:rPr sz="1800" b="1" spc="-30" dirty="0">
                <a:latin typeface="Candara"/>
                <a:cs typeface="Candara"/>
              </a:rPr>
              <a:t> </a:t>
            </a:r>
            <a:r>
              <a:rPr sz="1800" b="1" spc="-10" dirty="0">
                <a:latin typeface="Candara"/>
                <a:cs typeface="Candara"/>
              </a:rPr>
              <a:t>постельных</a:t>
            </a:r>
            <a:endParaRPr sz="1800">
              <a:latin typeface="Candara"/>
              <a:cs typeface="Candara"/>
            </a:endParaRPr>
          </a:p>
          <a:p>
            <a:pPr marL="60960">
              <a:lnSpc>
                <a:spcPct val="100000"/>
              </a:lnSpc>
            </a:pPr>
            <a:r>
              <a:rPr sz="1800" b="1" spc="-10" dirty="0">
                <a:latin typeface="Candara"/>
                <a:cs typeface="Candara"/>
              </a:rPr>
              <a:t>принадлежностей</a:t>
            </a:r>
            <a:r>
              <a:rPr sz="1800" b="1" spc="-20" dirty="0">
                <a:latin typeface="Candara"/>
                <a:cs typeface="Candara"/>
              </a:rPr>
              <a:t> </a:t>
            </a:r>
            <a:r>
              <a:rPr sz="1800" b="1" dirty="0">
                <a:latin typeface="Candara"/>
                <a:cs typeface="Candara"/>
              </a:rPr>
              <a:t>для</a:t>
            </a:r>
            <a:r>
              <a:rPr sz="1800" b="1" spc="-30" dirty="0">
                <a:latin typeface="Candara"/>
                <a:cs typeface="Candara"/>
              </a:rPr>
              <a:t> </a:t>
            </a:r>
            <a:r>
              <a:rPr sz="1800" b="1" spc="-10" dirty="0">
                <a:latin typeface="Candara"/>
                <a:cs typeface="Candara"/>
              </a:rPr>
              <a:t>госпиталя</a:t>
            </a:r>
            <a:endParaRPr sz="1800">
              <a:latin typeface="Candara"/>
              <a:cs typeface="Candar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523357" y="1757629"/>
            <a:ext cx="270256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andara"/>
                <a:cs typeface="Candara"/>
              </a:rPr>
              <a:t>Более</a:t>
            </a:r>
            <a:r>
              <a:rPr sz="1800" b="1" spc="-35" dirty="0">
                <a:latin typeface="Candara"/>
                <a:cs typeface="Candara"/>
              </a:rPr>
              <a:t> </a:t>
            </a:r>
            <a:r>
              <a:rPr sz="1800" b="1" dirty="0">
                <a:latin typeface="Candara"/>
                <a:cs typeface="Candara"/>
              </a:rPr>
              <a:t>300</a:t>
            </a:r>
            <a:r>
              <a:rPr sz="1800" b="1" spc="-45" dirty="0">
                <a:latin typeface="Candara"/>
                <a:cs typeface="Candara"/>
              </a:rPr>
              <a:t> </a:t>
            </a:r>
            <a:r>
              <a:rPr sz="1800" b="1" dirty="0">
                <a:latin typeface="Candara"/>
                <a:cs typeface="Candara"/>
              </a:rPr>
              <a:t>окопных</a:t>
            </a:r>
            <a:r>
              <a:rPr sz="1800" b="1" spc="-35" dirty="0">
                <a:latin typeface="Candara"/>
                <a:cs typeface="Candara"/>
              </a:rPr>
              <a:t> </a:t>
            </a:r>
            <a:r>
              <a:rPr sz="1800" b="1" spc="-10" dirty="0">
                <a:latin typeface="Candara"/>
                <a:cs typeface="Candara"/>
              </a:rPr>
              <a:t>свечей</a:t>
            </a:r>
            <a:endParaRPr sz="1800">
              <a:latin typeface="Candara"/>
              <a:cs typeface="Candar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84656" y="2565019"/>
            <a:ext cx="7320280" cy="1046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726179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andara"/>
                <a:cs typeface="Candara"/>
              </a:rPr>
              <a:t>Более</a:t>
            </a:r>
            <a:r>
              <a:rPr sz="1800" b="1" spc="-30" dirty="0">
                <a:latin typeface="Candara"/>
                <a:cs typeface="Candara"/>
              </a:rPr>
              <a:t> </a:t>
            </a:r>
            <a:r>
              <a:rPr sz="1800" b="1" dirty="0">
                <a:latin typeface="Candara"/>
                <a:cs typeface="Candara"/>
              </a:rPr>
              <a:t>1300</a:t>
            </a:r>
            <a:r>
              <a:rPr sz="1800" b="1" spc="-45" dirty="0">
                <a:latin typeface="Candara"/>
                <a:cs typeface="Candara"/>
              </a:rPr>
              <a:t> </a:t>
            </a:r>
            <a:r>
              <a:rPr sz="1800" b="1" dirty="0">
                <a:latin typeface="Candara"/>
                <a:cs typeface="Candara"/>
              </a:rPr>
              <a:t>спичек</a:t>
            </a:r>
            <a:r>
              <a:rPr sz="1800" b="1" spc="-5" dirty="0">
                <a:latin typeface="Candara"/>
                <a:cs typeface="Candara"/>
              </a:rPr>
              <a:t> </a:t>
            </a:r>
            <a:r>
              <a:rPr sz="1800" b="1" dirty="0">
                <a:latin typeface="Candara"/>
                <a:cs typeface="Candara"/>
              </a:rPr>
              <a:t>долгого</a:t>
            </a:r>
            <a:r>
              <a:rPr sz="1800" b="1" spc="-55" dirty="0">
                <a:latin typeface="Candara"/>
                <a:cs typeface="Candara"/>
              </a:rPr>
              <a:t> </a:t>
            </a:r>
            <a:r>
              <a:rPr sz="1800" b="1" spc="-10" dirty="0">
                <a:latin typeface="Candara"/>
                <a:cs typeface="Candara"/>
              </a:rPr>
              <a:t>горения</a:t>
            </a:r>
            <a:endParaRPr sz="1800">
              <a:latin typeface="Candara"/>
              <a:cs typeface="Candara"/>
            </a:endParaRPr>
          </a:p>
          <a:p>
            <a:pPr marL="12700">
              <a:lnSpc>
                <a:spcPct val="100000"/>
              </a:lnSpc>
              <a:spcBef>
                <a:spcPts val="80"/>
              </a:spcBef>
            </a:pPr>
            <a:r>
              <a:rPr sz="1800" b="1" dirty="0">
                <a:latin typeface="Candara"/>
                <a:cs typeface="Candara"/>
              </a:rPr>
              <a:t>Более</a:t>
            </a:r>
            <a:r>
              <a:rPr sz="1800" b="1" spc="-20" dirty="0">
                <a:latin typeface="Candara"/>
                <a:cs typeface="Candara"/>
              </a:rPr>
              <a:t> </a:t>
            </a:r>
            <a:r>
              <a:rPr sz="1800" b="1" dirty="0">
                <a:latin typeface="Candara"/>
                <a:cs typeface="Candara"/>
              </a:rPr>
              <a:t>70</a:t>
            </a:r>
            <a:r>
              <a:rPr sz="1800" b="1" spc="-25" dirty="0">
                <a:latin typeface="Candara"/>
                <a:cs typeface="Candara"/>
              </a:rPr>
              <a:t> </a:t>
            </a:r>
            <a:r>
              <a:rPr sz="1800" b="1" spc="-10" dirty="0">
                <a:latin typeface="Candara"/>
                <a:cs typeface="Candara"/>
              </a:rPr>
              <a:t>браслетов</a:t>
            </a:r>
            <a:r>
              <a:rPr sz="1800" b="1" spc="-35" dirty="0">
                <a:latin typeface="Candara"/>
                <a:cs typeface="Candara"/>
              </a:rPr>
              <a:t> </a:t>
            </a:r>
            <a:r>
              <a:rPr sz="1800" b="1" spc="-10" dirty="0">
                <a:latin typeface="Candara"/>
                <a:cs typeface="Candara"/>
              </a:rPr>
              <a:t>выживания</a:t>
            </a:r>
            <a:endParaRPr sz="1800">
              <a:latin typeface="Candara"/>
              <a:cs typeface="Candara"/>
            </a:endParaRPr>
          </a:p>
          <a:p>
            <a:pPr marL="1934845">
              <a:lnSpc>
                <a:spcPct val="100000"/>
              </a:lnSpc>
              <a:spcBef>
                <a:spcPts val="1475"/>
              </a:spcBef>
            </a:pPr>
            <a:r>
              <a:rPr sz="1800" b="1" dirty="0">
                <a:latin typeface="Candara"/>
                <a:cs typeface="Candara"/>
              </a:rPr>
              <a:t>Более</a:t>
            </a:r>
            <a:r>
              <a:rPr sz="1800" b="1" spc="-20" dirty="0">
                <a:latin typeface="Candara"/>
                <a:cs typeface="Candara"/>
              </a:rPr>
              <a:t> </a:t>
            </a:r>
            <a:r>
              <a:rPr sz="1800" b="1" dirty="0">
                <a:latin typeface="Candara"/>
                <a:cs typeface="Candara"/>
              </a:rPr>
              <a:t>70</a:t>
            </a:r>
            <a:r>
              <a:rPr sz="1800" b="1" spc="-20" dirty="0">
                <a:latin typeface="Candara"/>
                <a:cs typeface="Candara"/>
              </a:rPr>
              <a:t> </a:t>
            </a:r>
            <a:r>
              <a:rPr sz="1800" b="1" spc="-10" dirty="0">
                <a:latin typeface="Candara"/>
                <a:cs typeface="Candara"/>
              </a:rPr>
              <a:t>игрушек-</a:t>
            </a:r>
            <a:r>
              <a:rPr sz="1800" b="1" dirty="0">
                <a:latin typeface="Candara"/>
                <a:cs typeface="Candara"/>
              </a:rPr>
              <a:t>талисманов</a:t>
            </a:r>
            <a:r>
              <a:rPr sz="1800" b="1" spc="-60" dirty="0">
                <a:latin typeface="Candara"/>
                <a:cs typeface="Candara"/>
              </a:rPr>
              <a:t> </a:t>
            </a:r>
            <a:r>
              <a:rPr sz="1800" b="1" spc="-10" dirty="0">
                <a:latin typeface="Candara"/>
                <a:cs typeface="Candara"/>
              </a:rPr>
              <a:t>«Чебурашка»</a:t>
            </a:r>
            <a:endParaRPr sz="1800">
              <a:latin typeface="Candara"/>
              <a:cs typeface="Candar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62736" y="3944823"/>
            <a:ext cx="340487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andara"/>
                <a:cs typeface="Candara"/>
              </a:rPr>
              <a:t>Более</a:t>
            </a:r>
            <a:r>
              <a:rPr sz="1800" b="1" spc="-45" dirty="0">
                <a:latin typeface="Candara"/>
                <a:cs typeface="Candara"/>
              </a:rPr>
              <a:t> </a:t>
            </a:r>
            <a:r>
              <a:rPr sz="1800" b="1" dirty="0">
                <a:latin typeface="Candara"/>
                <a:cs typeface="Candara"/>
              </a:rPr>
              <a:t>600</a:t>
            </a:r>
            <a:r>
              <a:rPr sz="1800" b="1" spc="-60" dirty="0">
                <a:latin typeface="Candara"/>
                <a:cs typeface="Candara"/>
              </a:rPr>
              <a:t> </a:t>
            </a:r>
            <a:r>
              <a:rPr sz="1800" b="1" dirty="0">
                <a:latin typeface="Candara"/>
                <a:cs typeface="Candara"/>
              </a:rPr>
              <a:t>пар</a:t>
            </a:r>
            <a:r>
              <a:rPr sz="1800" b="1" spc="-50" dirty="0">
                <a:latin typeface="Candara"/>
                <a:cs typeface="Candara"/>
              </a:rPr>
              <a:t> </a:t>
            </a:r>
            <a:r>
              <a:rPr sz="1800" b="1" dirty="0">
                <a:latin typeface="Candara"/>
                <a:cs typeface="Candara"/>
              </a:rPr>
              <a:t>шерстяных</a:t>
            </a:r>
            <a:r>
              <a:rPr sz="1800" b="1" spc="-50" dirty="0">
                <a:latin typeface="Candara"/>
                <a:cs typeface="Candara"/>
              </a:rPr>
              <a:t> </a:t>
            </a:r>
            <a:r>
              <a:rPr sz="1800" b="1" spc="-10" dirty="0">
                <a:latin typeface="Candara"/>
                <a:cs typeface="Candara"/>
              </a:rPr>
              <a:t>носков</a:t>
            </a:r>
            <a:endParaRPr sz="1800">
              <a:latin typeface="Candara"/>
              <a:cs typeface="Candar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940553" y="4129862"/>
            <a:ext cx="3872229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andara"/>
                <a:cs typeface="Candara"/>
              </a:rPr>
              <a:t>Более</a:t>
            </a:r>
            <a:r>
              <a:rPr sz="1800" b="1" spc="-25" dirty="0">
                <a:latin typeface="Candara"/>
                <a:cs typeface="Candara"/>
              </a:rPr>
              <a:t> </a:t>
            </a:r>
            <a:r>
              <a:rPr sz="1800" b="1" dirty="0">
                <a:latin typeface="Candara"/>
                <a:cs typeface="Candara"/>
              </a:rPr>
              <a:t>600</a:t>
            </a:r>
            <a:r>
              <a:rPr sz="1800" b="1" spc="-35" dirty="0">
                <a:latin typeface="Candara"/>
                <a:cs typeface="Candara"/>
              </a:rPr>
              <a:t> </a:t>
            </a:r>
            <a:r>
              <a:rPr sz="1800" b="1" dirty="0">
                <a:latin typeface="Candara"/>
                <a:cs typeface="Candara"/>
              </a:rPr>
              <a:t>упаковок</a:t>
            </a:r>
            <a:r>
              <a:rPr sz="1800" b="1" spc="-45" dirty="0">
                <a:latin typeface="Candara"/>
                <a:cs typeface="Candara"/>
              </a:rPr>
              <a:t> </a:t>
            </a:r>
            <a:r>
              <a:rPr sz="1800" b="1" spc="-10" dirty="0">
                <a:latin typeface="Candara"/>
                <a:cs typeface="Candara"/>
              </a:rPr>
              <a:t>армейского</a:t>
            </a:r>
            <a:r>
              <a:rPr sz="1800" b="1" spc="-30" dirty="0">
                <a:latin typeface="Candara"/>
                <a:cs typeface="Candara"/>
              </a:rPr>
              <a:t> </a:t>
            </a:r>
            <a:r>
              <a:rPr sz="1800" b="1" spc="-20" dirty="0">
                <a:latin typeface="Candara"/>
                <a:cs typeface="Candara"/>
              </a:rPr>
              <a:t>душа</a:t>
            </a:r>
            <a:endParaRPr sz="1800">
              <a:latin typeface="Candara"/>
              <a:cs typeface="Candar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74370" y="4568951"/>
            <a:ext cx="8026400" cy="1564640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65"/>
              </a:spcBef>
            </a:pPr>
            <a:r>
              <a:rPr sz="1800" b="1" dirty="0">
                <a:latin typeface="Candara"/>
                <a:cs typeface="Candara"/>
              </a:rPr>
              <a:t>Собрали</a:t>
            </a:r>
            <a:r>
              <a:rPr sz="1800" b="1" spc="-65" dirty="0">
                <a:latin typeface="Candara"/>
                <a:cs typeface="Candara"/>
              </a:rPr>
              <a:t> </a:t>
            </a:r>
            <a:r>
              <a:rPr sz="1800" b="1" dirty="0">
                <a:latin typeface="Candara"/>
                <a:cs typeface="Candara"/>
              </a:rPr>
              <a:t>более</a:t>
            </a:r>
            <a:r>
              <a:rPr sz="1800" b="1" spc="-35" dirty="0">
                <a:latin typeface="Candara"/>
                <a:cs typeface="Candara"/>
              </a:rPr>
              <a:t> </a:t>
            </a:r>
            <a:r>
              <a:rPr sz="1800" b="1" dirty="0">
                <a:latin typeface="Candara"/>
                <a:cs typeface="Candara"/>
              </a:rPr>
              <a:t>500</a:t>
            </a:r>
            <a:r>
              <a:rPr sz="1800" b="1" spc="-45" dirty="0">
                <a:latin typeface="Candara"/>
                <a:cs typeface="Candara"/>
              </a:rPr>
              <a:t> </a:t>
            </a:r>
            <a:r>
              <a:rPr sz="1800" b="1" dirty="0">
                <a:latin typeface="Candara"/>
                <a:cs typeface="Candara"/>
              </a:rPr>
              <a:t>писем</a:t>
            </a:r>
            <a:r>
              <a:rPr sz="1800" b="1" spc="-25" dirty="0">
                <a:latin typeface="Candara"/>
                <a:cs typeface="Candara"/>
              </a:rPr>
              <a:t> </a:t>
            </a:r>
            <a:r>
              <a:rPr sz="1800" b="1" spc="-10" dirty="0">
                <a:latin typeface="Candara"/>
                <a:cs typeface="Candara"/>
              </a:rPr>
              <a:t>поддержки</a:t>
            </a:r>
            <a:endParaRPr sz="1800">
              <a:latin typeface="Candara"/>
              <a:cs typeface="Candara"/>
            </a:endParaRPr>
          </a:p>
          <a:p>
            <a:pPr marL="4036695">
              <a:lnSpc>
                <a:spcPct val="100000"/>
              </a:lnSpc>
              <a:spcBef>
                <a:spcPts val="270"/>
              </a:spcBef>
            </a:pPr>
            <a:r>
              <a:rPr sz="1800" b="1" dirty="0">
                <a:latin typeface="Candara"/>
                <a:cs typeface="Candara"/>
              </a:rPr>
              <a:t>Обучили</a:t>
            </a:r>
            <a:r>
              <a:rPr sz="1800" b="1" spc="-55" dirty="0">
                <a:latin typeface="Candara"/>
                <a:cs typeface="Candara"/>
              </a:rPr>
              <a:t> </a:t>
            </a:r>
            <a:r>
              <a:rPr sz="1800" b="1" dirty="0">
                <a:latin typeface="Candara"/>
                <a:cs typeface="Candara"/>
              </a:rPr>
              <a:t>более</a:t>
            </a:r>
            <a:r>
              <a:rPr sz="1800" b="1" spc="-40" dirty="0">
                <a:latin typeface="Candara"/>
                <a:cs typeface="Candara"/>
              </a:rPr>
              <a:t> </a:t>
            </a:r>
            <a:r>
              <a:rPr sz="1800" b="1" dirty="0">
                <a:latin typeface="Candara"/>
                <a:cs typeface="Candara"/>
              </a:rPr>
              <a:t>300</a:t>
            </a:r>
            <a:r>
              <a:rPr sz="1800" b="1" spc="-15" dirty="0">
                <a:latin typeface="Candara"/>
                <a:cs typeface="Candara"/>
              </a:rPr>
              <a:t> </a:t>
            </a:r>
            <a:r>
              <a:rPr sz="1800" b="1" dirty="0">
                <a:latin typeface="Candara"/>
                <a:cs typeface="Candara"/>
              </a:rPr>
              <a:t>учеников</a:t>
            </a:r>
            <a:r>
              <a:rPr sz="1800" b="1" spc="-40" dirty="0">
                <a:latin typeface="Candara"/>
                <a:cs typeface="Candara"/>
              </a:rPr>
              <a:t> </a:t>
            </a:r>
            <a:r>
              <a:rPr sz="1800" b="1" spc="-10" dirty="0">
                <a:latin typeface="Candara"/>
                <a:cs typeface="Candara"/>
              </a:rPr>
              <a:t>плетению</a:t>
            </a:r>
            <a:endParaRPr sz="1800">
              <a:latin typeface="Candara"/>
              <a:cs typeface="Candara"/>
            </a:endParaRPr>
          </a:p>
          <a:p>
            <a:pPr>
              <a:lnSpc>
                <a:spcPct val="100000"/>
              </a:lnSpc>
            </a:pPr>
            <a:endParaRPr sz="1800">
              <a:latin typeface="Candara"/>
              <a:cs typeface="Candara"/>
            </a:endParaRPr>
          </a:p>
          <a:p>
            <a:pPr>
              <a:lnSpc>
                <a:spcPct val="100000"/>
              </a:lnSpc>
              <a:spcBef>
                <a:spcPts val="705"/>
              </a:spcBef>
            </a:pPr>
            <a:endParaRPr sz="1800">
              <a:latin typeface="Candara"/>
              <a:cs typeface="Candara"/>
            </a:endParaRPr>
          </a:p>
          <a:p>
            <a:pPr marL="295275" algn="ctr">
              <a:lnSpc>
                <a:spcPct val="100000"/>
              </a:lnSpc>
            </a:pPr>
            <a:r>
              <a:rPr sz="1800" b="1" dirty="0">
                <a:latin typeface="Candara"/>
                <a:cs typeface="Candara"/>
              </a:rPr>
              <a:t>Отправили</a:t>
            </a:r>
            <a:r>
              <a:rPr sz="1800" b="1" spc="-35" dirty="0">
                <a:latin typeface="Candara"/>
                <a:cs typeface="Candara"/>
              </a:rPr>
              <a:t> </a:t>
            </a:r>
            <a:r>
              <a:rPr sz="1800" b="1" dirty="0">
                <a:latin typeface="Candara"/>
                <a:cs typeface="Candara"/>
              </a:rPr>
              <a:t>в</a:t>
            </a:r>
            <a:r>
              <a:rPr sz="1800" b="1" spc="-45" dirty="0">
                <a:latin typeface="Candara"/>
                <a:cs typeface="Candara"/>
              </a:rPr>
              <a:t> </a:t>
            </a:r>
            <a:r>
              <a:rPr sz="1800" b="1" dirty="0">
                <a:latin typeface="Candara"/>
                <a:cs typeface="Candara"/>
              </a:rPr>
              <a:t>зону</a:t>
            </a:r>
            <a:r>
              <a:rPr sz="1800" b="1" spc="-35" dirty="0">
                <a:latin typeface="Candara"/>
                <a:cs typeface="Candara"/>
              </a:rPr>
              <a:t> </a:t>
            </a:r>
            <a:r>
              <a:rPr sz="1800" b="1" dirty="0">
                <a:latin typeface="Candara"/>
                <a:cs typeface="Candara"/>
              </a:rPr>
              <a:t>боевых</a:t>
            </a:r>
            <a:r>
              <a:rPr sz="1800" b="1" spc="-55" dirty="0">
                <a:latin typeface="Candara"/>
                <a:cs typeface="Candara"/>
              </a:rPr>
              <a:t> </a:t>
            </a:r>
            <a:r>
              <a:rPr sz="1800" b="1" dirty="0">
                <a:latin typeface="Candara"/>
                <a:cs typeface="Candara"/>
              </a:rPr>
              <a:t>действий</a:t>
            </a:r>
            <a:r>
              <a:rPr sz="1800" b="1" spc="-30" dirty="0">
                <a:latin typeface="Candara"/>
                <a:cs typeface="Candara"/>
              </a:rPr>
              <a:t> </a:t>
            </a:r>
            <a:r>
              <a:rPr sz="1800" b="1" dirty="0">
                <a:latin typeface="Candara"/>
                <a:cs typeface="Candara"/>
              </a:rPr>
              <a:t>18</a:t>
            </a:r>
            <a:r>
              <a:rPr sz="1800" b="1" spc="-50" dirty="0">
                <a:latin typeface="Candara"/>
                <a:cs typeface="Candara"/>
              </a:rPr>
              <a:t> </a:t>
            </a:r>
            <a:r>
              <a:rPr sz="1800" b="1" dirty="0">
                <a:latin typeface="Candara"/>
                <a:cs typeface="Candara"/>
              </a:rPr>
              <a:t>гуманитарных</a:t>
            </a:r>
            <a:r>
              <a:rPr sz="1800" b="1" spc="-70" dirty="0">
                <a:latin typeface="Candara"/>
                <a:cs typeface="Candara"/>
              </a:rPr>
              <a:t> </a:t>
            </a:r>
            <a:r>
              <a:rPr sz="1800" b="1" spc="-10" dirty="0">
                <a:latin typeface="Candara"/>
                <a:cs typeface="Candara"/>
              </a:rPr>
              <a:t>грузов</a:t>
            </a:r>
            <a:endParaRPr sz="1800">
              <a:latin typeface="Candara"/>
              <a:cs typeface="Candar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098294" y="3941826"/>
            <a:ext cx="480822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dirty="0">
                <a:latin typeface="Candara"/>
                <a:cs typeface="Candara"/>
              </a:rPr>
              <a:t>Победа</a:t>
            </a:r>
            <a:r>
              <a:rPr sz="3600" b="1" spc="-55" dirty="0">
                <a:latin typeface="Candara"/>
                <a:cs typeface="Candara"/>
              </a:rPr>
              <a:t> </a:t>
            </a:r>
            <a:r>
              <a:rPr sz="3600" b="1" dirty="0">
                <a:latin typeface="Candara"/>
                <a:cs typeface="Candara"/>
              </a:rPr>
              <a:t>будет</a:t>
            </a:r>
            <a:r>
              <a:rPr sz="3600" b="1" spc="-80" dirty="0">
                <a:latin typeface="Candara"/>
                <a:cs typeface="Candara"/>
              </a:rPr>
              <a:t> </a:t>
            </a:r>
            <a:r>
              <a:rPr sz="3600" b="1" dirty="0">
                <a:latin typeface="Candara"/>
                <a:cs typeface="Candara"/>
              </a:rPr>
              <a:t>за</a:t>
            </a:r>
            <a:r>
              <a:rPr sz="3600" b="1" spc="-60" dirty="0">
                <a:latin typeface="Candara"/>
                <a:cs typeface="Candara"/>
              </a:rPr>
              <a:t> </a:t>
            </a:r>
            <a:r>
              <a:rPr sz="3600" b="1" spc="-10" dirty="0">
                <a:latin typeface="Candara"/>
                <a:cs typeface="Candara"/>
              </a:rPr>
              <a:t>нами!!!</a:t>
            </a:r>
            <a:endParaRPr sz="3600">
              <a:latin typeface="Candara"/>
              <a:cs typeface="Candara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2127" y="188976"/>
            <a:ext cx="4130040" cy="3096768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580382" y="1142822"/>
            <a:ext cx="411226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0" dirty="0">
                <a:latin typeface="Candara"/>
                <a:cs typeface="Candara"/>
              </a:rPr>
              <a:t>Команда</a:t>
            </a:r>
            <a:r>
              <a:rPr sz="1800" b="0" spc="-55" dirty="0">
                <a:latin typeface="Candara"/>
                <a:cs typeface="Candara"/>
              </a:rPr>
              <a:t> </a:t>
            </a:r>
            <a:r>
              <a:rPr sz="1800" b="0" dirty="0">
                <a:latin typeface="Candara"/>
                <a:cs typeface="Candara"/>
              </a:rPr>
              <a:t>«серебряных»</a:t>
            </a:r>
            <a:r>
              <a:rPr sz="1800" b="0" spc="-80" dirty="0">
                <a:latin typeface="Candara"/>
                <a:cs typeface="Candara"/>
              </a:rPr>
              <a:t> </a:t>
            </a:r>
            <a:r>
              <a:rPr sz="1800" b="0" spc="-10" dirty="0">
                <a:latin typeface="Candara"/>
                <a:cs typeface="Candara"/>
              </a:rPr>
              <a:t>волонтеров </a:t>
            </a:r>
            <a:r>
              <a:rPr sz="1800" b="0" dirty="0">
                <a:latin typeface="Candara"/>
                <a:cs typeface="Candara"/>
              </a:rPr>
              <a:t>объединения</a:t>
            </a:r>
            <a:r>
              <a:rPr sz="1800" b="0" spc="-70" dirty="0">
                <a:latin typeface="Candara"/>
                <a:cs typeface="Candara"/>
              </a:rPr>
              <a:t> </a:t>
            </a:r>
            <a:r>
              <a:rPr sz="1800" b="0" dirty="0">
                <a:latin typeface="Candara"/>
                <a:cs typeface="Candara"/>
              </a:rPr>
              <a:t>«СМОРодина»</a:t>
            </a:r>
            <a:r>
              <a:rPr sz="1800" b="0" spc="-55" dirty="0">
                <a:latin typeface="Candara"/>
                <a:cs typeface="Candara"/>
              </a:rPr>
              <a:t> </a:t>
            </a:r>
            <a:r>
              <a:rPr sz="1800" b="0" spc="-10" dirty="0">
                <a:latin typeface="Candara"/>
                <a:cs typeface="Candara"/>
              </a:rPr>
              <a:t>энергичные, </a:t>
            </a:r>
            <a:r>
              <a:rPr sz="1800" b="0" dirty="0">
                <a:latin typeface="Candara"/>
                <a:cs typeface="Candara"/>
              </a:rPr>
              <a:t>оптимистичные,</a:t>
            </a:r>
            <a:r>
              <a:rPr sz="1800" b="0" spc="-45" dirty="0">
                <a:latin typeface="Candara"/>
                <a:cs typeface="Candara"/>
              </a:rPr>
              <a:t> </a:t>
            </a:r>
            <a:r>
              <a:rPr sz="1800" b="0" dirty="0">
                <a:latin typeface="Candara"/>
                <a:cs typeface="Candara"/>
              </a:rPr>
              <a:t>с</a:t>
            </a:r>
            <a:r>
              <a:rPr sz="1800" b="0" spc="-15" dirty="0">
                <a:latin typeface="Candara"/>
                <a:cs typeface="Candara"/>
              </a:rPr>
              <a:t> </a:t>
            </a:r>
            <a:r>
              <a:rPr sz="1800" b="0" dirty="0">
                <a:latin typeface="Candara"/>
                <a:cs typeface="Candara"/>
              </a:rPr>
              <a:t>живым</a:t>
            </a:r>
            <a:r>
              <a:rPr sz="1800" b="0" spc="-25" dirty="0">
                <a:latin typeface="Candara"/>
                <a:cs typeface="Candara"/>
              </a:rPr>
              <a:t> </a:t>
            </a:r>
            <a:r>
              <a:rPr sz="1800" b="0" dirty="0">
                <a:latin typeface="Candara"/>
                <a:cs typeface="Candara"/>
              </a:rPr>
              <a:t>умом.</a:t>
            </a:r>
            <a:r>
              <a:rPr sz="1800" b="0" spc="-45" dirty="0">
                <a:latin typeface="Candara"/>
                <a:cs typeface="Candara"/>
              </a:rPr>
              <a:t> </a:t>
            </a:r>
            <a:r>
              <a:rPr sz="1800" b="0" spc="-10" dirty="0">
                <a:latin typeface="Candara"/>
                <a:cs typeface="Candara"/>
              </a:rPr>
              <a:t>Всегда</a:t>
            </a:r>
            <a:endParaRPr sz="1800">
              <a:latin typeface="Candara"/>
              <a:cs typeface="Candar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580382" y="1966036"/>
            <a:ext cx="4314825" cy="8496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ndara"/>
                <a:cs typeface="Candara"/>
              </a:rPr>
              <a:t>готовы</a:t>
            </a:r>
            <a:r>
              <a:rPr sz="1800" spc="-55" dirty="0">
                <a:latin typeface="Candara"/>
                <a:cs typeface="Candara"/>
              </a:rPr>
              <a:t> </a:t>
            </a:r>
            <a:r>
              <a:rPr sz="1800" dirty="0">
                <a:latin typeface="Candara"/>
                <a:cs typeface="Candara"/>
              </a:rPr>
              <a:t>прийти</a:t>
            </a:r>
            <a:r>
              <a:rPr sz="1800" spc="-50" dirty="0">
                <a:latin typeface="Candara"/>
                <a:cs typeface="Candara"/>
              </a:rPr>
              <a:t> </a:t>
            </a:r>
            <a:r>
              <a:rPr sz="1800" dirty="0">
                <a:latin typeface="Candara"/>
                <a:cs typeface="Candara"/>
              </a:rPr>
              <a:t>на</a:t>
            </a:r>
            <a:r>
              <a:rPr sz="1800" spc="-15" dirty="0">
                <a:latin typeface="Candara"/>
                <a:cs typeface="Candara"/>
              </a:rPr>
              <a:t> </a:t>
            </a:r>
            <a:r>
              <a:rPr sz="1800" dirty="0">
                <a:latin typeface="Candara"/>
                <a:cs typeface="Candara"/>
              </a:rPr>
              <a:t>помощь,</a:t>
            </a:r>
            <a:r>
              <a:rPr sz="1800" spc="-50" dirty="0">
                <a:latin typeface="Candara"/>
                <a:cs typeface="Candara"/>
              </a:rPr>
              <a:t> </a:t>
            </a:r>
            <a:r>
              <a:rPr sz="1800" dirty="0">
                <a:latin typeface="Candara"/>
                <a:cs typeface="Candara"/>
              </a:rPr>
              <a:t>особенно</a:t>
            </a:r>
            <a:r>
              <a:rPr sz="1800" spc="-50" dirty="0">
                <a:latin typeface="Candara"/>
                <a:cs typeface="Candara"/>
              </a:rPr>
              <a:t> </a:t>
            </a:r>
            <a:r>
              <a:rPr sz="1800" spc="-10" dirty="0">
                <a:latin typeface="Candara"/>
                <a:cs typeface="Candara"/>
              </a:rPr>
              <a:t>когда</a:t>
            </a:r>
            <a:endParaRPr sz="1800">
              <a:latin typeface="Candara"/>
              <a:cs typeface="Candar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latin typeface="Candara"/>
                <a:cs typeface="Candara"/>
              </a:rPr>
              <a:t>дело</a:t>
            </a:r>
            <a:r>
              <a:rPr sz="1800" spc="-35" dirty="0">
                <a:latin typeface="Candara"/>
                <a:cs typeface="Candara"/>
              </a:rPr>
              <a:t> </a:t>
            </a:r>
            <a:r>
              <a:rPr sz="1800" dirty="0">
                <a:latin typeface="Candara"/>
                <a:cs typeface="Candara"/>
              </a:rPr>
              <a:t>касается</a:t>
            </a:r>
            <a:r>
              <a:rPr sz="1800" spc="-65" dirty="0">
                <a:latin typeface="Candara"/>
                <a:cs typeface="Candara"/>
              </a:rPr>
              <a:t> </a:t>
            </a:r>
            <a:r>
              <a:rPr sz="1800" dirty="0">
                <a:latin typeface="Candara"/>
                <a:cs typeface="Candara"/>
              </a:rPr>
              <a:t>укрепления</a:t>
            </a:r>
            <a:r>
              <a:rPr sz="1800" spc="-45" dirty="0">
                <a:latin typeface="Candara"/>
                <a:cs typeface="Candara"/>
              </a:rPr>
              <a:t> </a:t>
            </a:r>
            <a:r>
              <a:rPr sz="1800" dirty="0">
                <a:latin typeface="Candara"/>
                <a:cs typeface="Candara"/>
              </a:rPr>
              <a:t>тыла</a:t>
            </a:r>
            <a:r>
              <a:rPr sz="1800" spc="-45" dirty="0">
                <a:latin typeface="Candara"/>
                <a:cs typeface="Candara"/>
              </a:rPr>
              <a:t> </a:t>
            </a:r>
            <a:r>
              <a:rPr sz="1800" spc="-10" dirty="0">
                <a:latin typeface="Candara"/>
                <a:cs typeface="Candara"/>
              </a:rPr>
              <a:t>нашей</a:t>
            </a:r>
            <a:endParaRPr sz="1800">
              <a:latin typeface="Candara"/>
              <a:cs typeface="Candara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Candara"/>
                <a:cs typeface="Candara"/>
              </a:rPr>
              <a:t>страны</a:t>
            </a:r>
            <a:r>
              <a:rPr sz="1800" spc="-50" dirty="0">
                <a:latin typeface="Candara"/>
                <a:cs typeface="Candara"/>
              </a:rPr>
              <a:t> </a:t>
            </a:r>
            <a:r>
              <a:rPr sz="1800" dirty="0">
                <a:latin typeface="Candara"/>
                <a:cs typeface="Candara"/>
              </a:rPr>
              <a:t>и</a:t>
            </a:r>
            <a:r>
              <a:rPr sz="1800" spc="-20" dirty="0">
                <a:latin typeface="Candara"/>
                <a:cs typeface="Candara"/>
              </a:rPr>
              <a:t> </a:t>
            </a:r>
            <a:r>
              <a:rPr sz="1800" dirty="0">
                <a:latin typeface="Candara"/>
                <a:cs typeface="Candara"/>
              </a:rPr>
              <a:t>развития</a:t>
            </a:r>
            <a:r>
              <a:rPr sz="1800" spc="-40" dirty="0">
                <a:latin typeface="Candara"/>
                <a:cs typeface="Candara"/>
              </a:rPr>
              <a:t> </a:t>
            </a:r>
            <a:r>
              <a:rPr sz="1800" spc="-20" dirty="0">
                <a:latin typeface="Candara"/>
                <a:cs typeface="Candara"/>
              </a:rPr>
              <a:t>себя.</a:t>
            </a:r>
            <a:endParaRPr sz="1800">
              <a:latin typeface="Candara"/>
              <a:cs typeface="Candar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262127" y="5833870"/>
            <a:ext cx="8629015" cy="1024255"/>
            <a:chOff x="262127" y="5833870"/>
            <a:chExt cx="8629015" cy="1024255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2127" y="5861303"/>
              <a:ext cx="1319784" cy="99669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99616" y="5861303"/>
              <a:ext cx="1319784" cy="996695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731007" y="5861303"/>
              <a:ext cx="1295399" cy="99669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931919" y="5855206"/>
              <a:ext cx="1295400" cy="1002793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157216" y="5855206"/>
              <a:ext cx="1295400" cy="100279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373368" y="5833870"/>
              <a:ext cx="1295399" cy="100888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595616" y="5836918"/>
              <a:ext cx="1295400" cy="100888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Words>523</Words>
  <Application>Microsoft Office PowerPoint</Application>
  <PresentationFormat>Экран (4:3)</PresentationFormat>
  <Paragraphs>73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Office Theme</vt:lpstr>
      <vt:lpstr>Презентация PowerPoint</vt:lpstr>
      <vt:lpstr>Цель: вовлечение в отряд волонтеров граждан «серебряного» возраста, для продления активного долголетия, путем расширения спектра занятий, приобретения навыков общения в социуме для оказания разносторонней</vt:lpstr>
      <vt:lpstr>Задачи:</vt:lpstr>
      <vt:lpstr>2. Освоить новые навыки в вязании и шитье, тем самым развить мелкую моторику и изобретательность. Эти навыки благотворно влияют на мозговую деятельность и предотвращают развитие деменции.</vt:lpstr>
      <vt:lpstr>Презентация PowerPoint</vt:lpstr>
      <vt:lpstr>4. Сформировать межпоколенческое взаимодействие, повысить патриотизм, с целью идеологического воспитания подрастающего поколения. Организованы мастер-классы для учащихся общеобразовательных учреждений города.</vt:lpstr>
      <vt:lpstr>В рамках проекта совместно с АНО «Патриот» организуется благотворительная акция «Сила в единстве», направленная на сбор</vt:lpstr>
      <vt:lpstr>Презентация PowerPoint</vt:lpstr>
      <vt:lpstr>Презентация PowerPoint</vt:lpstr>
      <vt:lpstr>Презентация PowerPoint</vt:lpstr>
      <vt:lpstr>С начала специальной военной операции волонтеры изготовили, сплели, сшили, связали, обучили, собрали и отправили:</vt:lpstr>
      <vt:lpstr>Команда «серебряных» волонтеров объединения «СМОРодина» энергичные, оптимистичные, с живым умом. Всегда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User</cp:lastModifiedBy>
  <cp:revision>1</cp:revision>
  <dcterms:created xsi:type="dcterms:W3CDTF">2025-06-23T11:02:35Z</dcterms:created>
  <dcterms:modified xsi:type="dcterms:W3CDTF">2025-06-23T11:05:10Z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2025-03-26T00:00:00Z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2025-06-23T00:00:00Z</vt:filetime>
  </property>
  <property fmtid="{D5CDD505-2E9C-101B-9397-08002B2CF9AE}" pid="5" name="Producer">
    <vt:lpwstr>www.ilovepdf.com</vt:lpwstr>
  </property>
</Properties>
</file>