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11"/>
  </p:notesMasterIdLst>
  <p:handoutMasterIdLst>
    <p:handoutMasterId r:id="rId12"/>
  </p:handoutMasterIdLst>
  <p:sldIdLst>
    <p:sldId id="278" r:id="rId2"/>
    <p:sldId id="279" r:id="rId3"/>
    <p:sldId id="280" r:id="rId4"/>
    <p:sldId id="282" r:id="rId5"/>
    <p:sldId id="289" r:id="rId6"/>
    <p:sldId id="290" r:id="rId7"/>
    <p:sldId id="294" r:id="rId8"/>
    <p:sldId id="295" r:id="rId9"/>
    <p:sldId id="296" r:id="rId10"/>
  </p:sldIdLst>
  <p:sldSz cx="12192000" cy="6858000"/>
  <p:notesSz cx="13716000" cy="24384000"/>
  <p:defaultTextStyle>
    <a:defPPr rtl="0">
      <a:defRPr lang="ru-RU"/>
    </a:defPPr>
    <a:lvl1pPr marL="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09" autoAdjust="0"/>
  </p:normalViewPr>
  <p:slideViewPr>
    <p:cSldViewPr snapToGrid="0" snapToObjects="1">
      <p:cViewPr varScale="1">
        <p:scale>
          <a:sx n="80" d="100"/>
          <a:sy n="80" d="100"/>
        </p:scale>
        <p:origin x="782" y="53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37" d="100"/>
          <a:sy n="37" d="100"/>
        </p:scale>
        <p:origin x="338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8B43649-8DAC-8EAD-79EC-38164EB67F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E1CFC8B-2C22-8A28-E4E1-F22ACDA82A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AA0D6-3DB1-4639-9734-75B3ACB9066C}" type="datetime1">
              <a:rPr lang="ru-RU" smtClean="0"/>
              <a:t>24.01.2024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18F33F-13D6-8A60-FC43-3046C7D98B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9DD896-3611-B4B0-6FF6-781A1A0AC8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E9F09-2159-4EEA-B66C-DBCA6AE92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530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931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006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8462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4692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851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500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680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0307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555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Изображение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rtlCol="0" anchor="t">
            <a:noAutofit/>
          </a:bodyPr>
          <a:lstStyle>
            <a:lvl1pPr algn="ctr">
              <a:defRPr lang="ru-RU" sz="4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240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4" name="Рисунок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2" name="Текст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7" name="Текст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8" name="Рисунок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8" name="Текст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8" name="Текст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7" name="Рисунок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9" name="Текст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9" name="Текст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6" name="Рисунок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0" name="Текст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0" name="Текст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5" name="Рисунок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1" name="Текст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/>
          </a:p>
        </p:txBody>
      </p:sp>
      <p:sp>
        <p:nvSpPr>
          <p:cNvPr id="26" name="Полилиния: Форма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lnSpc>
                <a:spcPct val="100000"/>
              </a:lnSpc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Изображение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МММ ГГГГ</a:t>
            </a:r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МММ ГГГГ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МММ ГГГГ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МММ ГГГГ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МММ ГГГГ</a:t>
            </a:r>
          </a:p>
        </p:txBody>
      </p:sp>
      <p:sp>
        <p:nvSpPr>
          <p:cNvPr id="36" name="Текст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7" name="Текст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8" name="Текст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9" name="Текст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0" name="Текст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1" name="Изображение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3" name="Изображение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Полилиния: фигура 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7" name="Изображение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9" name="Изображение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ru-RU"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 rtlCol="0">
            <a:noAutofit/>
          </a:bodyPr>
          <a:lstStyle>
            <a:lvl1pPr>
              <a:defRPr lang="ru-RU" sz="1500"/>
            </a:lvl1pPr>
            <a:lvl2pPr>
              <a:defRPr lang="ru-RU" sz="1300"/>
            </a:lvl2pPr>
            <a:lvl3pPr>
              <a:defRPr lang="ru-RU" sz="12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ru-RU"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 rtlCol="0">
            <a:noAutofit/>
          </a:bodyPr>
          <a:lstStyle>
            <a:lvl1pPr>
              <a:defRPr lang="ru-RU" sz="1500"/>
            </a:lvl1pPr>
            <a:lvl2pPr>
              <a:defRPr lang="ru-RU" sz="1300"/>
            </a:lvl2pPr>
            <a:lvl3pPr>
              <a:defRPr lang="ru-RU" sz="12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4" name="Рисунок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2" name="Текст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rtlCol="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9" name="Текст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6" name="Рисунок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0" name="Текст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rtlCol="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0" name="Текст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5" name="Рисунок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1" name="Текст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rtlCol="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Изображение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5" name="Изображение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6" name="Изображение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3" name="Изображение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21" name="Изображение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Изображение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ru-RU" b="1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 rtlCol="0">
            <a:noAutofit/>
          </a:bodyPr>
          <a:lstStyle>
            <a:lvl1pPr marL="0" indent="0">
              <a:buNone/>
              <a:defRPr lang="ru-RU" sz="1500"/>
            </a:lvl1pPr>
            <a:lvl2pPr>
              <a:defRPr lang="ru-RU" sz="1500"/>
            </a:lvl2pPr>
            <a:lvl3pPr>
              <a:defRPr lang="ru-RU" sz="1500"/>
            </a:lvl3pPr>
            <a:lvl4pPr>
              <a:defRPr lang="ru-RU" sz="1500"/>
            </a:lvl4pPr>
            <a:lvl5pPr>
              <a:defRPr lang="ru-RU" sz="15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ключение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олилиния: фигура 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9" name="Изображение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rtlCol="0" anchor="ctr">
            <a:noAutofit/>
          </a:bodyPr>
          <a:lstStyle>
            <a:lvl1pPr algn="l">
              <a:defRPr lang="ru-RU" sz="4400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 rtlCol="0">
            <a:noAutofit/>
          </a:bodyPr>
          <a:lstStyle>
            <a:lvl1pPr marL="0" indent="0" algn="l">
              <a:spcBef>
                <a:spcPts val="576"/>
              </a:spcBef>
              <a:buNone/>
              <a:defRPr lang="ru-RU" sz="240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Изображение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1" name="Изображение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5" name="Изображение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7" name="Изображение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  <p:sp>
        <p:nvSpPr>
          <p:cNvPr id="18" name="Заголовок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 rtlCol="0">
            <a:noAutofit/>
          </a:bodyPr>
          <a:lstStyle>
            <a:lvl1pPr>
              <a:defRPr lang="ru-RU" sz="1500"/>
            </a:lvl1pPr>
            <a:lvl2pPr>
              <a:defRPr lang="ru-RU" sz="1300"/>
            </a:lvl2pPr>
            <a:lvl3pPr>
              <a:defRPr lang="ru-RU" sz="12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 rtlCol="0">
            <a:noAutofit/>
          </a:bodyPr>
          <a:lstStyle>
            <a:lvl1pPr>
              <a:defRPr lang="ru-RU" sz="1500"/>
            </a:lvl1pPr>
            <a:lvl2pPr>
              <a:defRPr lang="ru-RU" sz="1300"/>
            </a:lvl2pPr>
            <a:lvl3pPr>
              <a:defRPr lang="ru-RU" sz="12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 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 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RU"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ru-RU" sz="3200"/>
            </a:lvl1pPr>
            <a:lvl2pPr>
              <a:defRPr lang="ru-RU" sz="2800"/>
            </a:lvl2pPr>
            <a:lvl3pPr>
              <a:defRPr lang="ru-RU" sz="2400"/>
            </a:lvl3pPr>
            <a:lvl4pPr>
              <a:defRPr lang="ru-RU" sz="2000"/>
            </a:lvl4pPr>
            <a:lvl5pPr>
              <a:defRPr lang="ru-RU" sz="20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Полилиния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8" name="Полилиния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Полилиния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4" name="Изображение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 rtlCol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50000"/>
              </a:lnSpc>
              <a:spcBef>
                <a:spcPts val="0"/>
              </a:spcBef>
              <a:defRPr lang="ru-RU" sz="2000"/>
            </a:lvl2pPr>
            <a:lvl3pPr marL="685800">
              <a:lnSpc>
                <a:spcPct val="150000"/>
              </a:lnSpc>
              <a:spcBef>
                <a:spcPts val="0"/>
              </a:spcBef>
              <a:defRPr lang="ru-RU" sz="1800"/>
            </a:lvl3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RU"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lang="ru-RU" sz="3200"/>
            </a:lvl1pPr>
            <a:lvl2pPr marL="457200" indent="0">
              <a:buNone/>
              <a:defRPr lang="ru-RU" sz="2800"/>
            </a:lvl2pPr>
            <a:lvl3pPr marL="914400" indent="0">
              <a:buNone/>
              <a:defRPr lang="ru-RU" sz="2400"/>
            </a:lvl3pPr>
            <a:lvl4pPr marL="1371600" indent="0">
              <a:buNone/>
              <a:defRPr lang="ru-RU" sz="2000"/>
            </a:lvl4pPr>
            <a:lvl5pPr marL="1828800" indent="0">
              <a:buNone/>
              <a:defRPr lang="ru-RU" sz="2000"/>
            </a:lvl5pPr>
            <a:lvl6pPr marL="2286000" indent="0">
              <a:buNone/>
              <a:defRPr lang="ru-RU" sz="2000"/>
            </a:lvl6pPr>
            <a:lvl7pPr marL="2743200" indent="0">
              <a:buNone/>
              <a:defRPr lang="ru-RU" sz="2000"/>
            </a:lvl7pPr>
            <a:lvl8pPr marL="3200400" indent="0">
              <a:buNone/>
              <a:defRPr lang="ru-RU" sz="2000"/>
            </a:lvl8pPr>
            <a:lvl9pPr marL="3657600" indent="0">
              <a:buNone/>
              <a:defRPr lang="ru-RU" sz="2000"/>
            </a:lvl9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ru-RU" b="1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 rtlCol="0">
            <a:noAutofit/>
          </a:bodyPr>
          <a:lstStyle>
            <a:lvl1pPr marL="0" indent="0">
              <a:buNone/>
              <a:defRPr lang="ru-RU" sz="1500"/>
            </a:lvl1pPr>
            <a:lvl2pPr>
              <a:defRPr lang="ru-RU" sz="1500"/>
            </a:lvl2pPr>
            <a:lvl3pPr>
              <a:defRPr lang="ru-RU" sz="1500"/>
            </a:lvl3pPr>
            <a:lvl4pPr>
              <a:defRPr lang="ru-RU" sz="1500"/>
            </a:lvl4pPr>
            <a:lvl5pPr>
              <a:defRPr lang="ru-RU" sz="15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Заголовок презентации</a:t>
            </a:r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Полилиния: Фигура 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lvl="0"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ru-RU" sz="4400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 rtlCol="0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2400">
                <a:solidFill>
                  <a:schemeClr val="accent6"/>
                </a:solidFill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 rtlCol="0">
            <a:noAutofit/>
          </a:bodyPr>
          <a:lstStyle>
            <a:lvl1pPr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 rtlCol="0">
            <a:noAutofit/>
          </a:bodyPr>
          <a:lstStyle>
            <a:lvl1pPr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 rtlCol="0">
            <a:noAutofit/>
          </a:bodyPr>
          <a:lstStyle>
            <a:lvl1pPr algn="l">
              <a:lnSpc>
                <a:spcPct val="100000"/>
              </a:lnSpc>
              <a:defRPr lang="ru-RU"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57" name="Текст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 rtlCol="0">
            <a:noAutofit/>
          </a:bodyPr>
          <a:lstStyle>
            <a:lvl1pPr marL="0" indent="0">
              <a:buNone/>
              <a:defRPr lang="ru-RU" sz="10000" b="1"/>
            </a:lvl1pPr>
          </a:lstStyle>
          <a:p>
            <a:pPr lvl="0" rtl="0"/>
            <a:r>
              <a:rPr lang="ru-RU"/>
              <a:t>"</a:t>
            </a:r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6" name="Текст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 rtlCol="0">
            <a:noAutofit/>
          </a:bodyPr>
          <a:lstStyle>
            <a:lvl1pPr marL="0" indent="0">
              <a:buNone/>
              <a:defRPr lang="ru-RU" sz="10000" b="1"/>
            </a:lvl1pPr>
          </a:lstStyle>
          <a:p>
            <a:pPr lvl="0" rtl="0"/>
            <a:r>
              <a:rPr lang="ru-RU"/>
              <a:t>"</a:t>
            </a:r>
          </a:p>
        </p:txBody>
      </p:sp>
      <p:sp>
        <p:nvSpPr>
          <p:cNvPr id="32" name="Изображение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3" name="Полилиния: фигура 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3" name="Изображение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9" name="Полилиния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1" name="Полилиния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3" name="Рисунок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4" name="Текст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6" name="Рисунок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7" name="Текст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9" name="Рисунок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Текст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0" name="Текст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lvl="0" rt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10" name="Рисунок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Текст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15" name="Текст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3" name="Рисунок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4" name="Текст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11" name="Рисунок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Текст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18" name="Текст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6" name="Рисунок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7" name="Текст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12" name="Рисунок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1" name="Текст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9" name="Рисунок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Текст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0" name="Текст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Должность</a:t>
            </a:r>
          </a:p>
        </p:txBody>
      </p:sp>
      <p:sp>
        <p:nvSpPr>
          <p:cNvPr id="13" name="Рисунок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3" name="Текст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lang="ru-RU"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4000" dirty="0"/>
              <a:t>Волонтерское объединение «</a:t>
            </a:r>
            <a:r>
              <a:rPr lang="ru-RU" sz="4000" dirty="0" err="1"/>
              <a:t>Артряд</a:t>
            </a:r>
            <a:r>
              <a:rPr lang="ru-RU" sz="4000" dirty="0"/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9496" y="3788664"/>
            <a:ext cx="3493008" cy="87890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+mn-lt"/>
              </a:rPr>
              <a:t>МАУ ДО «ЦВР»</a:t>
            </a:r>
          </a:p>
          <a:p>
            <a:pPr rtl="0"/>
            <a:r>
              <a:rPr lang="ru-RU" dirty="0"/>
              <a:t>Новоуральск.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D1F66E5-D2D7-172B-46BA-FEBFE092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66" y="113157"/>
            <a:ext cx="11321034" cy="312216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Волонтерское объединения «</a:t>
            </a:r>
            <a:r>
              <a:rPr lang="ru-RU" dirty="0" err="1"/>
              <a:t>АРТряд</a:t>
            </a:r>
            <a:r>
              <a:rPr lang="ru-RU" dirty="0"/>
              <a:t>» МАУ ДО «ЦВР» создано в сентябре 2018 года.</a:t>
            </a:r>
          </a:p>
          <a:p>
            <a:pPr rtl="0"/>
            <a:r>
              <a:rPr lang="ru-RU" dirty="0"/>
              <a:t>Участниками объединения являются дети 12-18 лет.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E44BDF-A8DD-4E3B-A560-A1332BA9A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6" y="1373981"/>
            <a:ext cx="6943725" cy="520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3E07D481-64CD-4B44-8641-DD3364328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6828" y="22352"/>
            <a:ext cx="6766560" cy="2700528"/>
          </a:xfrm>
        </p:spPr>
        <p:txBody>
          <a:bodyPr/>
          <a:lstStyle/>
          <a:p>
            <a:r>
              <a:rPr lang="ru-RU" dirty="0"/>
              <a:t>👤Руководители:</a:t>
            </a:r>
          </a:p>
          <a:p>
            <a:r>
              <a:rPr lang="ru-RU" dirty="0"/>
              <a:t>Пономарева Анна Викторовна (кандидат педагогических наук, педагог-организатор МАУ ДО «ЦВР»).</a:t>
            </a:r>
          </a:p>
          <a:p>
            <a:r>
              <a:rPr lang="ru-RU" dirty="0"/>
              <a:t>Закирова Валерия Владиславовна (педагог дополнительного образования)</a:t>
            </a:r>
          </a:p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DE46905-A2B8-43A2-8A66-DD3C7B769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1200149"/>
            <a:ext cx="3585259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02341E70-930E-4C97-AF23-3892BDBCCC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2E77C4-E319-4F1A-A88A-CFF0D75621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"/>
          <a:stretch/>
        </p:blipFill>
        <p:spPr>
          <a:xfrm>
            <a:off x="7705725" y="1191153"/>
            <a:ext cx="4074977" cy="53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F2A533E-FFD8-44A7-9314-A053CE09AC3D}"/>
              </a:ext>
            </a:extLst>
          </p:cNvPr>
          <p:cNvSpPr txBox="1"/>
          <p:nvPr/>
        </p:nvSpPr>
        <p:spPr>
          <a:xfrm>
            <a:off x="2752727" y="3858696"/>
            <a:ext cx="38385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r>
              <a:rPr lang="ru-RU" b="0" i="0" dirty="0">
                <a:effectLst/>
                <a:latin typeface="-apple-system"/>
              </a:rPr>
              <a:t>➡️«Я – организатор» (развитие организаторских навыков, лидерских качеств, реализация авторских проектов);</a:t>
            </a:r>
            <a:br>
              <a:rPr lang="ru-RU" dirty="0"/>
            </a:br>
            <a:r>
              <a:rPr lang="ru-RU" b="0" i="0" dirty="0">
                <a:effectLst/>
                <a:latin typeface="-apple-system"/>
              </a:rPr>
              <a:t>➡️«Успех в нашем единстве!»</a:t>
            </a:r>
            <a:br>
              <a:rPr lang="ru-RU" dirty="0"/>
            </a:br>
            <a:r>
              <a:rPr lang="ru-RU" b="0" i="0" dirty="0">
                <a:effectLst/>
                <a:latin typeface="-apple-system"/>
              </a:rPr>
              <a:t>(целеполагание, социальная успешность) и многое другое.</a:t>
            </a: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4F7D488-AA6C-4922-AC74-F46366695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2647949"/>
            <a:ext cx="54229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EDD4E43-F3BF-4FF1-A7D5-70AB040A8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202405"/>
            <a:ext cx="4606927" cy="345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F58351-D99E-406D-9170-B97AAA116BB0}"/>
              </a:ext>
            </a:extLst>
          </p:cNvPr>
          <p:cNvSpPr txBox="1"/>
          <p:nvPr/>
        </p:nvSpPr>
        <p:spPr>
          <a:xfrm>
            <a:off x="7616827" y="463123"/>
            <a:ext cx="3870323" cy="1756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-apple-system"/>
              </a:rPr>
              <a:t>В программе деятельности:</a:t>
            </a:r>
          </a:p>
          <a:p>
            <a:r>
              <a:rPr lang="ru-RU" b="0" i="0" dirty="0">
                <a:effectLst/>
                <a:latin typeface="-apple-system"/>
              </a:rPr>
              <a:t>📌Образовательный блок: обучающие тренинги:</a:t>
            </a:r>
            <a:br>
              <a:rPr lang="ru-RU" dirty="0"/>
            </a:br>
            <a:r>
              <a:rPr lang="ru-RU" b="0" i="0" dirty="0">
                <a:effectLst/>
                <a:latin typeface="-apple-system"/>
              </a:rPr>
              <a:t>➡️ «Я в команде» (сплочение коллектива, умение работать в команде);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>
            <a:extLst>
              <a:ext uri="{FF2B5EF4-FFF2-40B4-BE49-F238E27FC236}">
                <a16:creationId xmlns:a16="http://schemas.microsoft.com/office/drawing/2014/main" id="{DB733CA0-CA08-486A-972D-FFCE13FB7B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7796F2F6-7B87-4345-9069-173FA2FE02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9462139A-1B7C-492A-B083-B4106A26E2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D1A2E8F-F475-4EC0-A5E9-C3B1E45305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2F15B4AC-89E5-431B-B634-D3D7BD42A1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E2BF5F-C758-4D42-AAD8-794152B5A8AE}"/>
              </a:ext>
            </a:extLst>
          </p:cNvPr>
          <p:cNvSpPr txBox="1"/>
          <p:nvPr/>
        </p:nvSpPr>
        <p:spPr>
          <a:xfrm>
            <a:off x="2819400" y="-18134"/>
            <a:ext cx="89439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📌Практический блок:</a:t>
            </a:r>
          </a:p>
          <a:p>
            <a:r>
              <a:rPr lang="ru-RU" dirty="0"/>
              <a:t>➡️ проведение городских мероприятий;</a:t>
            </a:r>
          </a:p>
          <a:p>
            <a:r>
              <a:rPr lang="ru-RU" dirty="0"/>
              <a:t>➡️ организация благотворительных акций;</a:t>
            </a:r>
          </a:p>
          <a:p>
            <a:r>
              <a:rPr lang="ru-RU" dirty="0"/>
              <a:t>➡️ участие во Всероссийских проектах («Российское движение школьников», «Школа Росатома» и др.);</a:t>
            </a:r>
          </a:p>
          <a:p>
            <a:r>
              <a:rPr lang="ru-RU" dirty="0"/>
              <a:t>➡️ написание и реализация авторских проектов;</a:t>
            </a:r>
          </a:p>
          <a:p>
            <a:r>
              <a:rPr lang="ru-RU" dirty="0"/>
              <a:t>➡️ активное участие в волонтерском движении НГО.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A46F3C8-1DB0-4554-A9CD-A769AAEBC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217" y="2393823"/>
            <a:ext cx="43307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EB86FE5-F343-4294-A299-BE2BCCE7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64" y="3436655"/>
            <a:ext cx="4330701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998C01F-8D49-4585-9BA4-29D47BC6D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829" y="3733800"/>
            <a:ext cx="3934508" cy="295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887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5058AE03-D409-0714-CCED-4548A9C9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t>6</a:t>
            </a:fld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E3C1BFF-2275-1E7D-0604-E6F5CFEC0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211" y="2258442"/>
            <a:ext cx="2858008" cy="371475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Добровольческие акции: Участие в регулярных добровольческих мероприятиях, таких как уборка территории, помощь нуждающимся, оказание помощи природе и животным, способствует формированию традиции участия в социально значимых делах.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B89377-DE69-4916-A4E7-F1106A42A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640" y="73152"/>
            <a:ext cx="8165592" cy="768096"/>
          </a:xfrm>
        </p:spPr>
        <p:txBody>
          <a:bodyPr/>
          <a:lstStyle/>
          <a:p>
            <a:pPr algn="ctr"/>
            <a:r>
              <a:rPr lang="ru-RU" dirty="0"/>
              <a:t>Наше объединение</a:t>
            </a:r>
            <a:br>
              <a:rPr lang="ru-RU" dirty="0"/>
            </a:br>
            <a:r>
              <a:rPr lang="ru-RU" dirty="0"/>
              <a:t>имеет традиции 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655193E-175E-482B-B33E-462E223A1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9B6D8FB7-583A-47F5-BF48-31505C2A94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2D0AE7D-EE73-44F2-85CB-0982F6B55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219" y="1866900"/>
            <a:ext cx="5475056" cy="410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280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5058AE03-D409-0714-CCED-4548A9C9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t>7</a:t>
            </a:fld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E3C1BFF-2275-1E7D-0604-E6F5CFEC0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211" y="2258442"/>
            <a:ext cx="2170389" cy="371475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Традиция установления тесных отношений с местным сообществом, понимание его потребностей и оказание поддержки в рамках своих возможностей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B89377-DE69-4916-A4E7-F1106A42A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73152"/>
            <a:ext cx="10276332" cy="768096"/>
          </a:xfrm>
        </p:spPr>
        <p:txBody>
          <a:bodyPr/>
          <a:lstStyle/>
          <a:p>
            <a:pPr algn="ctr"/>
            <a:r>
              <a:rPr lang="ru-RU" dirty="0"/>
              <a:t>Взаимодействие с сообществом: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655193E-175E-482B-B33E-462E223A1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9B6D8FB7-583A-47F5-BF48-31505C2A94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7F0FBE6-4BD9-4134-B426-87F4B034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825" y="1606803"/>
            <a:ext cx="6303095" cy="47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68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5058AE03-D409-0714-CCED-4548A9C9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t>8</a:t>
            </a:fld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E3C1BFF-2275-1E7D-0604-E6F5CFEC0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211" y="2258442"/>
            <a:ext cx="2170389" cy="371475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Содействие формированию единого дружного коллектива, где уважение, взаимопомощь и позитивный настрой играют важную рол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B89377-DE69-4916-A4E7-F1106A42A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73152"/>
            <a:ext cx="10276332" cy="768096"/>
          </a:xfrm>
        </p:spPr>
        <p:txBody>
          <a:bodyPr/>
          <a:lstStyle/>
          <a:p>
            <a:pPr algn="ctr"/>
            <a:r>
              <a:rPr lang="ru-RU" dirty="0"/>
              <a:t>Командный дух: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655193E-175E-482B-B33E-462E223A1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9B6D8FB7-583A-47F5-BF48-31505C2A94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62EB00B-3324-4388-94DA-6AD1F18C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520" y="1457325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545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5058AE03-D409-0714-CCED-4548A9C9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t>9</a:t>
            </a:fld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E3C1BFF-2275-1E7D-0604-E6F5CFEC0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211" y="2258442"/>
            <a:ext cx="2170389" cy="371475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Мы регулярно ходим в походы выходного дня, для сплочение командного духа и просветительской, экологической деятельности  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B89377-DE69-4916-A4E7-F1106A42A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73152"/>
            <a:ext cx="10276332" cy="768096"/>
          </a:xfrm>
        </p:spPr>
        <p:txBody>
          <a:bodyPr/>
          <a:lstStyle/>
          <a:p>
            <a:pPr algn="ctr"/>
            <a:r>
              <a:rPr lang="ru-RU" sz="3200" dirty="0"/>
              <a:t>Туристско-краеведческое просвещение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655193E-175E-482B-B33E-462E223A1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9B6D8FB7-583A-47F5-BF48-31505C2A94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4C6B4C3-02A2-43DA-AF59-9DD9DB71B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32" y="1295399"/>
            <a:ext cx="643890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115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1374563_TF78438558_Win32" id="{76711A89-13B1-40D9-BE7D-DF6A7AE37A67}" vid="{2C8223F2-D103-4C97-B864-56CF43B8296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{26FF270A-0411-427F-9F31-88DC05ACC01A}tf78438558_win32</Template>
  <TotalTime>6250</TotalTime>
  <Words>272</Words>
  <Application>Microsoft Office PowerPoint</Application>
  <PresentationFormat>Широкоэкранный</PresentationFormat>
  <Paragraphs>30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-apple-system</vt:lpstr>
      <vt:lpstr>Aptos</vt:lpstr>
      <vt:lpstr>Arial</vt:lpstr>
      <vt:lpstr>Arial Black</vt:lpstr>
      <vt:lpstr>Calibri</vt:lpstr>
      <vt:lpstr>Times new Roman</vt:lpstr>
      <vt:lpstr>Тема Office</vt:lpstr>
      <vt:lpstr>Волонтерское объединение «Артряд»</vt:lpstr>
      <vt:lpstr>Презентация PowerPoint</vt:lpstr>
      <vt:lpstr>Презентация PowerPoint</vt:lpstr>
      <vt:lpstr>Презентация PowerPoint</vt:lpstr>
      <vt:lpstr>Презентация PowerPoint</vt:lpstr>
      <vt:lpstr>Наше объединение имеет традиции  </vt:lpstr>
      <vt:lpstr>Взаимодействие с сообществом:</vt:lpstr>
      <vt:lpstr>Командный дух:</vt:lpstr>
      <vt:lpstr>Туристско-краеведческое просвещение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Волонтерское объединение «Артряд»</dc:title>
  <dc:subject/>
  <dc:creator>Валерия Семкина</dc:creator>
  <cp:lastModifiedBy>Валерия Семкина</cp:lastModifiedBy>
  <cp:revision>2</cp:revision>
  <dcterms:created xsi:type="dcterms:W3CDTF">2024-01-24T07:46:05Z</dcterms:created>
  <dcterms:modified xsi:type="dcterms:W3CDTF">2024-01-28T15:57:04Z</dcterms:modified>
</cp:coreProperties>
</file>